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5"/>
    <p:sldMasterId id="2147483673" r:id="rId6"/>
    <p:sldMasterId id="2147483660" r:id="rId7"/>
    <p:sldMasterId id="2147483695" r:id="rId8"/>
  </p:sldMasterIdLst>
  <p:notesMasterIdLst>
    <p:notesMasterId r:id="rId24"/>
  </p:notesMasterIdLst>
  <p:handoutMasterIdLst>
    <p:handoutMasterId r:id="rId25"/>
  </p:handoutMasterIdLst>
  <p:sldIdLst>
    <p:sldId id="651" r:id="rId9"/>
    <p:sldId id="2145708562" r:id="rId10"/>
    <p:sldId id="2145708560" r:id="rId11"/>
    <p:sldId id="670" r:id="rId12"/>
    <p:sldId id="687" r:id="rId13"/>
    <p:sldId id="2145708427" r:id="rId14"/>
    <p:sldId id="672" r:id="rId15"/>
    <p:sldId id="2145707666" r:id="rId16"/>
    <p:sldId id="2145708563" r:id="rId17"/>
    <p:sldId id="2145708564" r:id="rId18"/>
    <p:sldId id="2145708561" r:id="rId19"/>
    <p:sldId id="2145707691" r:id="rId20"/>
    <p:sldId id="675" r:id="rId21"/>
    <p:sldId id="683" r:id="rId22"/>
    <p:sldId id="2145707635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aud LEFEVRE" initials="RL" lastIdx="1" clrIdx="0">
    <p:extLst>
      <p:ext uri="{19B8F6BF-5375-455C-9EA6-DF929625EA0E}">
        <p15:presenceInfo xmlns:p15="http://schemas.microsoft.com/office/powerpoint/2012/main" userId="S::renaud.lefevre@esante-bretagne.fr::f1ee912e-f29b-45bf-86e9-e9c74676bd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286A"/>
    <a:srgbClr val="FDD631"/>
    <a:srgbClr val="4FB1AF"/>
    <a:srgbClr val="EB557B"/>
    <a:srgbClr val="514485"/>
    <a:srgbClr val="343435"/>
    <a:srgbClr val="F38B7A"/>
    <a:srgbClr val="2F2873"/>
    <a:srgbClr val="C885E4"/>
    <a:srgbClr val="6DD1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B71CBB-0B20-4FC6-ABE1-5713466463E2}" v="106" dt="2024-05-29T12:06:07.4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9" autoAdjust="0"/>
  </p:normalViewPr>
  <p:slideViewPr>
    <p:cSldViewPr snapToGrid="0">
      <p:cViewPr varScale="1">
        <p:scale>
          <a:sx n="78" d="100"/>
          <a:sy n="78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CHAPELIER" userId="5b001f80-f1ae-4551-b6e4-62d614377d75" providerId="ADAL" clId="{62B71CBB-0B20-4FC6-ABE1-5713466463E2}"/>
    <pc:docChg chg="undo custSel addSld delSld modSld sldOrd modMainMaster">
      <pc:chgData name="Sarah CHAPELIER" userId="5b001f80-f1ae-4551-b6e4-62d614377d75" providerId="ADAL" clId="{62B71CBB-0B20-4FC6-ABE1-5713466463E2}" dt="2024-05-29T12:07:51.089" v="1924" actId="47"/>
      <pc:docMkLst>
        <pc:docMk/>
      </pc:docMkLst>
      <pc:sldChg chg="del">
        <pc:chgData name="Sarah CHAPELIER" userId="5b001f80-f1ae-4551-b6e4-62d614377d75" providerId="ADAL" clId="{62B71CBB-0B20-4FC6-ABE1-5713466463E2}" dt="2024-05-29T07:47:38.001" v="376" actId="47"/>
        <pc:sldMkLst>
          <pc:docMk/>
          <pc:sldMk cId="2697925308" sldId="639"/>
        </pc:sldMkLst>
      </pc:sldChg>
      <pc:sldChg chg="modSp mod">
        <pc:chgData name="Sarah CHAPELIER" userId="5b001f80-f1ae-4551-b6e4-62d614377d75" providerId="ADAL" clId="{62B71CBB-0B20-4FC6-ABE1-5713466463E2}" dt="2024-05-29T12:05:04.056" v="1892" actId="1076"/>
        <pc:sldMkLst>
          <pc:docMk/>
          <pc:sldMk cId="590581612" sldId="651"/>
        </pc:sldMkLst>
        <pc:spChg chg="mod">
          <ac:chgData name="Sarah CHAPELIER" userId="5b001f80-f1ae-4551-b6e4-62d614377d75" providerId="ADAL" clId="{62B71CBB-0B20-4FC6-ABE1-5713466463E2}" dt="2024-05-29T12:05:04.056" v="1892" actId="1076"/>
          <ac:spMkLst>
            <pc:docMk/>
            <pc:sldMk cId="590581612" sldId="651"/>
            <ac:spMk id="15" creationId="{E6CF2C0C-1E40-4D2A-8DEF-912DE279C319}"/>
          </ac:spMkLst>
        </pc:spChg>
      </pc:sldChg>
      <pc:sldChg chg="delSp modSp add mod">
        <pc:chgData name="Sarah CHAPELIER" userId="5b001f80-f1ae-4551-b6e4-62d614377d75" providerId="ADAL" clId="{62B71CBB-0B20-4FC6-ABE1-5713466463E2}" dt="2024-05-29T07:44:58.255" v="371" actId="478"/>
        <pc:sldMkLst>
          <pc:docMk/>
          <pc:sldMk cId="4138611601" sldId="670"/>
        </pc:sldMkLst>
        <pc:spChg chg="del mod">
          <ac:chgData name="Sarah CHAPELIER" userId="5b001f80-f1ae-4551-b6e4-62d614377d75" providerId="ADAL" clId="{62B71CBB-0B20-4FC6-ABE1-5713466463E2}" dt="2024-05-29T07:44:58.255" v="371" actId="478"/>
          <ac:spMkLst>
            <pc:docMk/>
            <pc:sldMk cId="4138611601" sldId="670"/>
            <ac:spMk id="2" creationId="{F350BE75-0EB3-2816-20BB-A33D6B4D6E77}"/>
          </ac:spMkLst>
        </pc:spChg>
        <pc:spChg chg="del mod">
          <ac:chgData name="Sarah CHAPELIER" userId="5b001f80-f1ae-4551-b6e4-62d614377d75" providerId="ADAL" clId="{62B71CBB-0B20-4FC6-ABE1-5713466463E2}" dt="2024-05-29T07:44:58.255" v="371" actId="478"/>
          <ac:spMkLst>
            <pc:docMk/>
            <pc:sldMk cId="4138611601" sldId="670"/>
            <ac:spMk id="3" creationId="{11E2A0BB-92C5-E091-44C7-68578FAB3370}"/>
          </ac:spMkLst>
        </pc:spChg>
      </pc:sldChg>
      <pc:sldChg chg="delSp modSp add mod">
        <pc:chgData name="Sarah CHAPELIER" userId="5b001f80-f1ae-4551-b6e4-62d614377d75" providerId="ADAL" clId="{62B71CBB-0B20-4FC6-ABE1-5713466463E2}" dt="2024-05-29T08:23:50.437" v="428" actId="207"/>
        <pc:sldMkLst>
          <pc:docMk/>
          <pc:sldMk cId="4065836649" sldId="672"/>
        </pc:sldMkLst>
        <pc:spChg chg="del mod">
          <ac:chgData name="Sarah CHAPELIER" userId="5b001f80-f1ae-4551-b6e4-62d614377d75" providerId="ADAL" clId="{62B71CBB-0B20-4FC6-ABE1-5713466463E2}" dt="2024-05-29T08:01:13.222" v="415" actId="478"/>
          <ac:spMkLst>
            <pc:docMk/>
            <pc:sldMk cId="4065836649" sldId="672"/>
            <ac:spMk id="2" creationId="{5FC63C0A-4493-29CC-055B-7E0E4F741516}"/>
          </ac:spMkLst>
        </pc:spChg>
        <pc:spChg chg="mod">
          <ac:chgData name="Sarah CHAPELIER" userId="5b001f80-f1ae-4551-b6e4-62d614377d75" providerId="ADAL" clId="{62B71CBB-0B20-4FC6-ABE1-5713466463E2}" dt="2024-05-29T08:23:50.437" v="428" actId="207"/>
          <ac:spMkLst>
            <pc:docMk/>
            <pc:sldMk cId="4065836649" sldId="672"/>
            <ac:spMk id="5" creationId="{09A759EB-5172-23E4-13B8-2CA7E1C0BADA}"/>
          </ac:spMkLst>
        </pc:spChg>
        <pc:spChg chg="del mod">
          <ac:chgData name="Sarah CHAPELIER" userId="5b001f80-f1ae-4551-b6e4-62d614377d75" providerId="ADAL" clId="{62B71CBB-0B20-4FC6-ABE1-5713466463E2}" dt="2024-05-29T08:01:13.222" v="415" actId="478"/>
          <ac:spMkLst>
            <pc:docMk/>
            <pc:sldMk cId="4065836649" sldId="672"/>
            <ac:spMk id="7" creationId="{F9F6A236-1A4A-3E71-5B2B-C12266E6AD8F}"/>
          </ac:spMkLst>
        </pc:spChg>
        <pc:picChg chg="mod">
          <ac:chgData name="Sarah CHAPELIER" userId="5b001f80-f1ae-4551-b6e4-62d614377d75" providerId="ADAL" clId="{62B71CBB-0B20-4FC6-ABE1-5713466463E2}" dt="2024-05-29T08:01:19.501" v="416" actId="1076"/>
          <ac:picMkLst>
            <pc:docMk/>
            <pc:sldMk cId="4065836649" sldId="672"/>
            <ac:picMk id="163" creationId="{EF7E1776-227B-351B-B307-18F1422CB3AE}"/>
          </ac:picMkLst>
        </pc:picChg>
      </pc:sldChg>
      <pc:sldChg chg="delSp modSp add mod ord">
        <pc:chgData name="Sarah CHAPELIER" userId="5b001f80-f1ae-4551-b6e4-62d614377d75" providerId="ADAL" clId="{62B71CBB-0B20-4FC6-ABE1-5713466463E2}" dt="2024-05-29T12:07:30.803" v="1923"/>
        <pc:sldMkLst>
          <pc:docMk/>
          <pc:sldMk cId="1224977814" sldId="675"/>
        </pc:sldMkLst>
        <pc:picChg chg="mod">
          <ac:chgData name="Sarah CHAPELIER" userId="5b001f80-f1ae-4551-b6e4-62d614377d75" providerId="ADAL" clId="{62B71CBB-0B20-4FC6-ABE1-5713466463E2}" dt="2024-05-29T11:36:40.889" v="1259" actId="1076"/>
          <ac:picMkLst>
            <pc:docMk/>
            <pc:sldMk cId="1224977814" sldId="675"/>
            <ac:picMk id="7" creationId="{5D421D1A-D3CC-423A-C49E-17C50754DB36}"/>
          </ac:picMkLst>
        </pc:picChg>
        <pc:picChg chg="del">
          <ac:chgData name="Sarah CHAPELIER" userId="5b001f80-f1ae-4551-b6e4-62d614377d75" providerId="ADAL" clId="{62B71CBB-0B20-4FC6-ABE1-5713466463E2}" dt="2024-05-29T11:36:02.828" v="1252" actId="478"/>
          <ac:picMkLst>
            <pc:docMk/>
            <pc:sldMk cId="1224977814" sldId="675"/>
            <ac:picMk id="8" creationId="{554FD52E-23C2-ED0E-FEF9-7C4D6216EAAE}"/>
          </ac:picMkLst>
        </pc:picChg>
      </pc:sldChg>
      <pc:sldChg chg="addSp delSp modSp add mod ord">
        <pc:chgData name="Sarah CHAPELIER" userId="5b001f80-f1ae-4551-b6e4-62d614377d75" providerId="ADAL" clId="{62B71CBB-0B20-4FC6-ABE1-5713466463E2}" dt="2024-05-29T12:07:30.803" v="1923"/>
        <pc:sldMkLst>
          <pc:docMk/>
          <pc:sldMk cId="656344642" sldId="683"/>
        </pc:sldMkLst>
        <pc:spChg chg="mod">
          <ac:chgData name="Sarah CHAPELIER" userId="5b001f80-f1ae-4551-b6e4-62d614377d75" providerId="ADAL" clId="{62B71CBB-0B20-4FC6-ABE1-5713466463E2}" dt="2024-05-29T12:06:30.142" v="1921" actId="2"/>
          <ac:spMkLst>
            <pc:docMk/>
            <pc:sldMk cId="656344642" sldId="683"/>
            <ac:spMk id="2" creationId="{14625E0E-6DFD-B605-1AAC-183324EF7058}"/>
          </ac:spMkLst>
        </pc:spChg>
        <pc:spChg chg="del">
          <ac:chgData name="Sarah CHAPELIER" userId="5b001f80-f1ae-4551-b6e4-62d614377d75" providerId="ADAL" clId="{62B71CBB-0B20-4FC6-ABE1-5713466463E2}" dt="2024-05-29T11:36:07.604" v="1254" actId="478"/>
          <ac:spMkLst>
            <pc:docMk/>
            <pc:sldMk cId="656344642" sldId="683"/>
            <ac:spMk id="5" creationId="{BB2D6373-59D2-8636-4095-8B679EEAE0FA}"/>
          </ac:spMkLst>
        </pc:spChg>
        <pc:spChg chg="add del mod">
          <ac:chgData name="Sarah CHAPELIER" userId="5b001f80-f1ae-4551-b6e4-62d614377d75" providerId="ADAL" clId="{62B71CBB-0B20-4FC6-ABE1-5713466463E2}" dt="2024-05-29T11:36:21.370" v="1257" actId="478"/>
          <ac:spMkLst>
            <pc:docMk/>
            <pc:sldMk cId="656344642" sldId="683"/>
            <ac:spMk id="8" creationId="{8BFD2F8A-4122-3FF0-6392-90D1B4E6CCE0}"/>
          </ac:spMkLst>
        </pc:spChg>
        <pc:spChg chg="add mod">
          <ac:chgData name="Sarah CHAPELIER" userId="5b001f80-f1ae-4551-b6e4-62d614377d75" providerId="ADAL" clId="{62B71CBB-0B20-4FC6-ABE1-5713466463E2}" dt="2024-05-29T11:36:16.895" v="1256"/>
          <ac:spMkLst>
            <pc:docMk/>
            <pc:sldMk cId="656344642" sldId="683"/>
            <ac:spMk id="9" creationId="{371774B8-837E-BB7C-39A7-370DA59C9FC0}"/>
          </ac:spMkLst>
        </pc:spChg>
        <pc:spChg chg="del">
          <ac:chgData name="Sarah CHAPELIER" userId="5b001f80-f1ae-4551-b6e4-62d614377d75" providerId="ADAL" clId="{62B71CBB-0B20-4FC6-ABE1-5713466463E2}" dt="2024-05-29T11:36:16.492" v="1255" actId="478"/>
          <ac:spMkLst>
            <pc:docMk/>
            <pc:sldMk cId="656344642" sldId="683"/>
            <ac:spMk id="11" creationId="{2F824EAF-60CA-228E-B3E8-87B079A86E1A}"/>
          </ac:spMkLst>
        </pc:spChg>
        <pc:picChg chg="del">
          <ac:chgData name="Sarah CHAPELIER" userId="5b001f80-f1ae-4551-b6e4-62d614377d75" providerId="ADAL" clId="{62B71CBB-0B20-4FC6-ABE1-5713466463E2}" dt="2024-05-29T11:36:05.355" v="1253" actId="478"/>
          <ac:picMkLst>
            <pc:docMk/>
            <pc:sldMk cId="656344642" sldId="683"/>
            <ac:picMk id="13" creationId="{FA5A575B-3832-1A75-1E1E-F54B476D2EAC}"/>
          </ac:picMkLst>
        </pc:picChg>
      </pc:sldChg>
      <pc:sldChg chg="delSp modSp add mod">
        <pc:chgData name="Sarah CHAPELIER" userId="5b001f80-f1ae-4551-b6e4-62d614377d75" providerId="ADAL" clId="{62B71CBB-0B20-4FC6-ABE1-5713466463E2}" dt="2024-05-29T07:44:54.237" v="370" actId="478"/>
        <pc:sldMkLst>
          <pc:docMk/>
          <pc:sldMk cId="1565656122" sldId="687"/>
        </pc:sldMkLst>
        <pc:spChg chg="del mod">
          <ac:chgData name="Sarah CHAPELIER" userId="5b001f80-f1ae-4551-b6e4-62d614377d75" providerId="ADAL" clId="{62B71CBB-0B20-4FC6-ABE1-5713466463E2}" dt="2024-05-29T07:44:54.237" v="370" actId="478"/>
          <ac:spMkLst>
            <pc:docMk/>
            <pc:sldMk cId="1565656122" sldId="687"/>
            <ac:spMk id="8" creationId="{23AC6244-0DDB-30E2-A977-FAD7DFF2063C}"/>
          </ac:spMkLst>
        </pc:spChg>
        <pc:spChg chg="del mod">
          <ac:chgData name="Sarah CHAPELIER" userId="5b001f80-f1ae-4551-b6e4-62d614377d75" providerId="ADAL" clId="{62B71CBB-0B20-4FC6-ABE1-5713466463E2}" dt="2024-05-29T07:44:52.757" v="369" actId="478"/>
          <ac:spMkLst>
            <pc:docMk/>
            <pc:sldMk cId="1565656122" sldId="687"/>
            <ac:spMk id="9" creationId="{B712CC6B-6286-5494-C0E5-7BE5657EBFD6}"/>
          </ac:spMkLst>
        </pc:spChg>
      </pc:sldChg>
      <pc:sldChg chg="addSp delSp modSp add del mod">
        <pc:chgData name="Sarah CHAPELIER" userId="5b001f80-f1ae-4551-b6e4-62d614377d75" providerId="ADAL" clId="{62B71CBB-0B20-4FC6-ABE1-5713466463E2}" dt="2024-05-29T11:43:00.091" v="1374" actId="47"/>
        <pc:sldMkLst>
          <pc:docMk/>
          <pc:sldMk cId="3498494558" sldId="2145707574"/>
        </pc:sldMkLst>
        <pc:spChg chg="del mod">
          <ac:chgData name="Sarah CHAPELIER" userId="5b001f80-f1ae-4551-b6e4-62d614377d75" providerId="ADAL" clId="{62B71CBB-0B20-4FC6-ABE1-5713466463E2}" dt="2024-05-29T11:42:55.315" v="1370" actId="21"/>
          <ac:spMkLst>
            <pc:docMk/>
            <pc:sldMk cId="3498494558" sldId="2145707574"/>
            <ac:spMk id="2" creationId="{3C84616F-74D4-FD48-7466-74EC1B9542CC}"/>
          </ac:spMkLst>
        </pc:spChg>
        <pc:spChg chg="add mod">
          <ac:chgData name="Sarah CHAPELIER" userId="5b001f80-f1ae-4551-b6e4-62d614377d75" providerId="ADAL" clId="{62B71CBB-0B20-4FC6-ABE1-5713466463E2}" dt="2024-05-29T11:42:55.315" v="1370" actId="21"/>
          <ac:spMkLst>
            <pc:docMk/>
            <pc:sldMk cId="3498494558" sldId="2145707574"/>
            <ac:spMk id="5" creationId="{71521354-058D-6827-CE15-62E2E5AA9DAB}"/>
          </ac:spMkLst>
        </pc:spChg>
        <pc:spChg chg="del mod">
          <ac:chgData name="Sarah CHAPELIER" userId="5b001f80-f1ae-4551-b6e4-62d614377d75" providerId="ADAL" clId="{62B71CBB-0B20-4FC6-ABE1-5713466463E2}" dt="2024-05-29T11:42:55.315" v="1370" actId="21"/>
          <ac:spMkLst>
            <pc:docMk/>
            <pc:sldMk cId="3498494558" sldId="2145707574"/>
            <ac:spMk id="23" creationId="{971A7AD0-4931-A694-549A-E94C9224BC94}"/>
          </ac:spMkLst>
        </pc:spChg>
        <pc:spChg chg="del mod">
          <ac:chgData name="Sarah CHAPELIER" userId="5b001f80-f1ae-4551-b6e4-62d614377d75" providerId="ADAL" clId="{62B71CBB-0B20-4FC6-ABE1-5713466463E2}" dt="2024-05-29T11:42:55.315" v="1370" actId="21"/>
          <ac:spMkLst>
            <pc:docMk/>
            <pc:sldMk cId="3498494558" sldId="2145707574"/>
            <ac:spMk id="33" creationId="{C214B304-A3D3-41E7-A6CD-17C595C3C977}"/>
          </ac:spMkLst>
        </pc:spChg>
        <pc:spChg chg="del mod">
          <ac:chgData name="Sarah CHAPELIER" userId="5b001f80-f1ae-4551-b6e4-62d614377d75" providerId="ADAL" clId="{62B71CBB-0B20-4FC6-ABE1-5713466463E2}" dt="2024-05-29T11:42:55.315" v="1370" actId="21"/>
          <ac:spMkLst>
            <pc:docMk/>
            <pc:sldMk cId="3498494558" sldId="2145707574"/>
            <ac:spMk id="39" creationId="{B7727885-FC9F-4307-A177-A46DA2E3EE72}"/>
          </ac:spMkLst>
        </pc:spChg>
        <pc:spChg chg="del mod">
          <ac:chgData name="Sarah CHAPELIER" userId="5b001f80-f1ae-4551-b6e4-62d614377d75" providerId="ADAL" clId="{62B71CBB-0B20-4FC6-ABE1-5713466463E2}" dt="2024-05-29T11:42:55.315" v="1370" actId="21"/>
          <ac:spMkLst>
            <pc:docMk/>
            <pc:sldMk cId="3498494558" sldId="2145707574"/>
            <ac:spMk id="48" creationId="{EFFB7C5C-4D31-4D94-A47E-787633B4A773}"/>
          </ac:spMkLst>
        </pc:spChg>
        <pc:spChg chg="del mod">
          <ac:chgData name="Sarah CHAPELIER" userId="5b001f80-f1ae-4551-b6e4-62d614377d75" providerId="ADAL" clId="{62B71CBB-0B20-4FC6-ABE1-5713466463E2}" dt="2024-05-29T11:42:55.315" v="1370" actId="21"/>
          <ac:spMkLst>
            <pc:docMk/>
            <pc:sldMk cId="3498494558" sldId="2145707574"/>
            <ac:spMk id="49" creationId="{369233EE-E9B5-440E-B49B-8385D704EF5E}"/>
          </ac:spMkLst>
        </pc:spChg>
        <pc:spChg chg="del mod">
          <ac:chgData name="Sarah CHAPELIER" userId="5b001f80-f1ae-4551-b6e4-62d614377d75" providerId="ADAL" clId="{62B71CBB-0B20-4FC6-ABE1-5713466463E2}" dt="2024-05-29T11:42:55.315" v="1370" actId="21"/>
          <ac:spMkLst>
            <pc:docMk/>
            <pc:sldMk cId="3498494558" sldId="2145707574"/>
            <ac:spMk id="51" creationId="{C134A040-F675-4F4B-8545-F1753047E5EE}"/>
          </ac:spMkLst>
        </pc:spChg>
        <pc:grpChg chg="del mod">
          <ac:chgData name="Sarah CHAPELIER" userId="5b001f80-f1ae-4551-b6e4-62d614377d75" providerId="ADAL" clId="{62B71CBB-0B20-4FC6-ABE1-5713466463E2}" dt="2024-05-29T11:42:55.315" v="1370" actId="21"/>
          <ac:grpSpMkLst>
            <pc:docMk/>
            <pc:sldMk cId="3498494558" sldId="2145707574"/>
            <ac:grpSpMk id="34" creationId="{9E14DD5D-573D-4DE0-8E79-E36ADCF64850}"/>
          </ac:grpSpMkLst>
        </pc:grpChg>
        <pc:picChg chg="del mod">
          <ac:chgData name="Sarah CHAPELIER" userId="5b001f80-f1ae-4551-b6e4-62d614377d75" providerId="ADAL" clId="{62B71CBB-0B20-4FC6-ABE1-5713466463E2}" dt="2024-05-29T11:42:55.315" v="1370" actId="21"/>
          <ac:picMkLst>
            <pc:docMk/>
            <pc:sldMk cId="3498494558" sldId="2145707574"/>
            <ac:picMk id="27" creationId="{8C6B00EA-1EF2-46B1-83D4-2730427546CE}"/>
          </ac:picMkLst>
        </pc:picChg>
        <pc:picChg chg="del mod">
          <ac:chgData name="Sarah CHAPELIER" userId="5b001f80-f1ae-4551-b6e4-62d614377d75" providerId="ADAL" clId="{62B71CBB-0B20-4FC6-ABE1-5713466463E2}" dt="2024-05-29T11:42:55.315" v="1370" actId="21"/>
          <ac:picMkLst>
            <pc:docMk/>
            <pc:sldMk cId="3498494558" sldId="2145707574"/>
            <ac:picMk id="50" creationId="{7286AF09-DF25-4BEE-9CF9-53AD3B54A5A3}"/>
          </ac:picMkLst>
        </pc:picChg>
        <pc:picChg chg="add del mod modCrop">
          <ac:chgData name="Sarah CHAPELIER" userId="5b001f80-f1ae-4551-b6e4-62d614377d75" providerId="ADAL" clId="{62B71CBB-0B20-4FC6-ABE1-5713466463E2}" dt="2024-05-29T11:42:55.315" v="1370" actId="21"/>
          <ac:picMkLst>
            <pc:docMk/>
            <pc:sldMk cId="3498494558" sldId="2145707574"/>
            <ac:picMk id="52" creationId="{E50E1055-D110-4032-8302-0EF1DFD41784}"/>
          </ac:picMkLst>
        </pc:picChg>
        <pc:picChg chg="del mod">
          <ac:chgData name="Sarah CHAPELIER" userId="5b001f80-f1ae-4551-b6e4-62d614377d75" providerId="ADAL" clId="{62B71CBB-0B20-4FC6-ABE1-5713466463E2}" dt="2024-05-29T11:42:55.315" v="1370" actId="21"/>
          <ac:picMkLst>
            <pc:docMk/>
            <pc:sldMk cId="3498494558" sldId="2145707574"/>
            <ac:picMk id="53" creationId="{5474AEB2-1435-4990-8B0D-62C0B00B96B7}"/>
          </ac:picMkLst>
        </pc:picChg>
        <pc:picChg chg="del mod">
          <ac:chgData name="Sarah CHAPELIER" userId="5b001f80-f1ae-4551-b6e4-62d614377d75" providerId="ADAL" clId="{62B71CBB-0B20-4FC6-ABE1-5713466463E2}" dt="2024-05-29T11:42:55.315" v="1370" actId="21"/>
          <ac:picMkLst>
            <pc:docMk/>
            <pc:sldMk cId="3498494558" sldId="2145707574"/>
            <ac:picMk id="59" creationId="{9C06D8DE-6229-44E8-84B4-B9AC9A87D2E2}"/>
          </ac:picMkLst>
        </pc:picChg>
      </pc:sldChg>
      <pc:sldChg chg="del">
        <pc:chgData name="Sarah CHAPELIER" userId="5b001f80-f1ae-4551-b6e4-62d614377d75" providerId="ADAL" clId="{62B71CBB-0B20-4FC6-ABE1-5713466463E2}" dt="2024-05-29T07:46:54.482" v="375" actId="47"/>
        <pc:sldMkLst>
          <pc:docMk/>
          <pc:sldMk cId="455450327" sldId="2145707637"/>
        </pc:sldMkLst>
      </pc:sldChg>
      <pc:sldChg chg="del">
        <pc:chgData name="Sarah CHAPELIER" userId="5b001f80-f1ae-4551-b6e4-62d614377d75" providerId="ADAL" clId="{62B71CBB-0B20-4FC6-ABE1-5713466463E2}" dt="2024-05-29T08:04:39.880" v="417" actId="47"/>
        <pc:sldMkLst>
          <pc:docMk/>
          <pc:sldMk cId="3825160774" sldId="2145707656"/>
        </pc:sldMkLst>
      </pc:sldChg>
      <pc:sldChg chg="del">
        <pc:chgData name="Sarah CHAPELIER" userId="5b001f80-f1ae-4551-b6e4-62d614377d75" providerId="ADAL" clId="{62B71CBB-0B20-4FC6-ABE1-5713466463E2}" dt="2024-05-29T07:44:01.724" v="367" actId="47"/>
        <pc:sldMkLst>
          <pc:docMk/>
          <pc:sldMk cId="87671171" sldId="2145707664"/>
        </pc:sldMkLst>
      </pc:sldChg>
      <pc:sldChg chg="del">
        <pc:chgData name="Sarah CHAPELIER" userId="5b001f80-f1ae-4551-b6e4-62d614377d75" providerId="ADAL" clId="{62B71CBB-0B20-4FC6-ABE1-5713466463E2}" dt="2024-05-29T07:45:01.468" v="372" actId="47"/>
        <pc:sldMkLst>
          <pc:docMk/>
          <pc:sldMk cId="4034997591" sldId="2145707665"/>
        </pc:sldMkLst>
      </pc:sldChg>
      <pc:sldChg chg="modSp mod">
        <pc:chgData name="Sarah CHAPELIER" userId="5b001f80-f1ae-4551-b6e4-62d614377d75" providerId="ADAL" clId="{62B71CBB-0B20-4FC6-ABE1-5713466463E2}" dt="2024-05-29T11:49:47.842" v="1492" actId="20577"/>
        <pc:sldMkLst>
          <pc:docMk/>
          <pc:sldMk cId="239517661" sldId="2145707666"/>
        </pc:sldMkLst>
        <pc:spChg chg="mod">
          <ac:chgData name="Sarah CHAPELIER" userId="5b001f80-f1ae-4551-b6e4-62d614377d75" providerId="ADAL" clId="{62B71CBB-0B20-4FC6-ABE1-5713466463E2}" dt="2024-05-29T11:31:50.935" v="1037" actId="404"/>
          <ac:spMkLst>
            <pc:docMk/>
            <pc:sldMk cId="239517661" sldId="2145707666"/>
            <ac:spMk id="5" creationId="{3983D153-892C-1831-CBC2-FCE35D6F386F}"/>
          </ac:spMkLst>
        </pc:spChg>
        <pc:spChg chg="mod">
          <ac:chgData name="Sarah CHAPELIER" userId="5b001f80-f1ae-4551-b6e4-62d614377d75" providerId="ADAL" clId="{62B71CBB-0B20-4FC6-ABE1-5713466463E2}" dt="2024-05-29T11:31:50.935" v="1037" actId="404"/>
          <ac:spMkLst>
            <pc:docMk/>
            <pc:sldMk cId="239517661" sldId="2145707666"/>
            <ac:spMk id="6" creationId="{5099F8C0-801A-6B41-CBC7-3E20AA130C38}"/>
          </ac:spMkLst>
        </pc:spChg>
        <pc:spChg chg="mod">
          <ac:chgData name="Sarah CHAPELIER" userId="5b001f80-f1ae-4551-b6e4-62d614377d75" providerId="ADAL" clId="{62B71CBB-0B20-4FC6-ABE1-5713466463E2}" dt="2024-05-29T11:31:50.935" v="1037" actId="404"/>
          <ac:spMkLst>
            <pc:docMk/>
            <pc:sldMk cId="239517661" sldId="2145707666"/>
            <ac:spMk id="7" creationId="{EE2266F1-CD63-2762-985B-98F061740A5C}"/>
          </ac:spMkLst>
        </pc:spChg>
        <pc:spChg chg="mod">
          <ac:chgData name="Sarah CHAPELIER" userId="5b001f80-f1ae-4551-b6e4-62d614377d75" providerId="ADAL" clId="{62B71CBB-0B20-4FC6-ABE1-5713466463E2}" dt="2024-05-29T11:31:28.455" v="1005" actId="207"/>
          <ac:spMkLst>
            <pc:docMk/>
            <pc:sldMk cId="239517661" sldId="2145707666"/>
            <ac:spMk id="9" creationId="{83E3CF9C-BC7D-D73E-BE48-14A6D1DDCAB8}"/>
          </ac:spMkLst>
        </pc:spChg>
        <pc:spChg chg="mod">
          <ac:chgData name="Sarah CHAPELIER" userId="5b001f80-f1ae-4551-b6e4-62d614377d75" providerId="ADAL" clId="{62B71CBB-0B20-4FC6-ABE1-5713466463E2}" dt="2024-05-29T11:49:47.842" v="1492" actId="20577"/>
          <ac:spMkLst>
            <pc:docMk/>
            <pc:sldMk cId="239517661" sldId="2145707666"/>
            <ac:spMk id="29" creationId="{A57FDCDD-9E6D-F32C-7D87-4387BB58DC39}"/>
          </ac:spMkLst>
        </pc:spChg>
      </pc:sldChg>
      <pc:sldChg chg="del">
        <pc:chgData name="Sarah CHAPELIER" userId="5b001f80-f1ae-4551-b6e4-62d614377d75" providerId="ADAL" clId="{62B71CBB-0B20-4FC6-ABE1-5713466463E2}" dt="2024-05-29T11:34:56.297" v="1250" actId="47"/>
        <pc:sldMkLst>
          <pc:docMk/>
          <pc:sldMk cId="1028041255" sldId="2145707680"/>
        </pc:sldMkLst>
      </pc:sldChg>
      <pc:sldChg chg="del">
        <pc:chgData name="Sarah CHAPELIER" userId="5b001f80-f1ae-4551-b6e4-62d614377d75" providerId="ADAL" clId="{62B71CBB-0B20-4FC6-ABE1-5713466463E2}" dt="2024-05-29T11:34:56.297" v="1250" actId="47"/>
        <pc:sldMkLst>
          <pc:docMk/>
          <pc:sldMk cId="1156740193" sldId="2145707681"/>
        </pc:sldMkLst>
      </pc:sldChg>
      <pc:sldChg chg="del">
        <pc:chgData name="Sarah CHAPELIER" userId="5b001f80-f1ae-4551-b6e4-62d614377d75" providerId="ADAL" clId="{62B71CBB-0B20-4FC6-ABE1-5713466463E2}" dt="2024-05-29T08:04:39.880" v="417" actId="47"/>
        <pc:sldMkLst>
          <pc:docMk/>
          <pc:sldMk cId="480329752" sldId="2145707689"/>
        </pc:sldMkLst>
      </pc:sldChg>
      <pc:sldChg chg="modSp mod">
        <pc:chgData name="Sarah CHAPELIER" userId="5b001f80-f1ae-4551-b6e4-62d614377d75" providerId="ADAL" clId="{62B71CBB-0B20-4FC6-ABE1-5713466463E2}" dt="2024-05-29T11:34:30.640" v="1246" actId="20577"/>
        <pc:sldMkLst>
          <pc:docMk/>
          <pc:sldMk cId="2997672220" sldId="2145707691"/>
        </pc:sldMkLst>
        <pc:spChg chg="mod">
          <ac:chgData name="Sarah CHAPELIER" userId="5b001f80-f1ae-4551-b6e4-62d614377d75" providerId="ADAL" clId="{62B71CBB-0B20-4FC6-ABE1-5713466463E2}" dt="2024-05-29T11:34:30.640" v="1246" actId="20577"/>
          <ac:spMkLst>
            <pc:docMk/>
            <pc:sldMk cId="2997672220" sldId="2145707691"/>
            <ac:spMk id="5" creationId="{CE1C49B1-14F4-0C9B-0DEB-3FFC0C9D98A4}"/>
          </ac:spMkLst>
        </pc:spChg>
      </pc:sldChg>
      <pc:sldChg chg="add">
        <pc:chgData name="Sarah CHAPELIER" userId="5b001f80-f1ae-4551-b6e4-62d614377d75" providerId="ADAL" clId="{62B71CBB-0B20-4FC6-ABE1-5713466463E2}" dt="2024-05-29T11:41:26.282" v="1260"/>
        <pc:sldMkLst>
          <pc:docMk/>
          <pc:sldMk cId="370706650" sldId="2145708427"/>
        </pc:sldMkLst>
      </pc:sldChg>
      <pc:sldChg chg="delSp del mod">
        <pc:chgData name="Sarah CHAPELIER" userId="5b001f80-f1ae-4551-b6e4-62d614377d75" providerId="ADAL" clId="{62B71CBB-0B20-4FC6-ABE1-5713466463E2}" dt="2024-05-29T12:07:51.089" v="1924" actId="47"/>
        <pc:sldMkLst>
          <pc:docMk/>
          <pc:sldMk cId="1330977732" sldId="2145708453"/>
        </pc:sldMkLst>
        <pc:spChg chg="del">
          <ac:chgData name="Sarah CHAPELIER" userId="5b001f80-f1ae-4551-b6e4-62d614377d75" providerId="ADAL" clId="{62B71CBB-0B20-4FC6-ABE1-5713466463E2}" dt="2024-05-29T11:42:48.765" v="1369" actId="478"/>
          <ac:spMkLst>
            <pc:docMk/>
            <pc:sldMk cId="1330977732" sldId="2145708453"/>
            <ac:spMk id="14" creationId="{4135DD82-1D7B-635A-A916-11425F20BF7F}"/>
          </ac:spMkLst>
        </pc:spChg>
      </pc:sldChg>
      <pc:sldChg chg="del">
        <pc:chgData name="Sarah CHAPELIER" userId="5b001f80-f1ae-4551-b6e4-62d614377d75" providerId="ADAL" clId="{62B71CBB-0B20-4FC6-ABE1-5713466463E2}" dt="2024-05-29T07:46:52.056" v="374" actId="47"/>
        <pc:sldMkLst>
          <pc:docMk/>
          <pc:sldMk cId="246337959" sldId="2145708533"/>
        </pc:sldMkLst>
      </pc:sldChg>
      <pc:sldChg chg="del">
        <pc:chgData name="Sarah CHAPELIER" userId="5b001f80-f1ae-4551-b6e4-62d614377d75" providerId="ADAL" clId="{62B71CBB-0B20-4FC6-ABE1-5713466463E2}" dt="2024-05-29T11:34:47.457" v="1247" actId="47"/>
        <pc:sldMkLst>
          <pc:docMk/>
          <pc:sldMk cId="1455626371" sldId="2145708536"/>
        </pc:sldMkLst>
      </pc:sldChg>
      <pc:sldChg chg="del">
        <pc:chgData name="Sarah CHAPELIER" userId="5b001f80-f1ae-4551-b6e4-62d614377d75" providerId="ADAL" clId="{62B71CBB-0B20-4FC6-ABE1-5713466463E2}" dt="2024-05-29T07:46:52.056" v="374" actId="47"/>
        <pc:sldMkLst>
          <pc:docMk/>
          <pc:sldMk cId="128167101" sldId="2145708549"/>
        </pc:sldMkLst>
      </pc:sldChg>
      <pc:sldChg chg="del">
        <pc:chgData name="Sarah CHAPELIER" userId="5b001f80-f1ae-4551-b6e4-62d614377d75" providerId="ADAL" clId="{62B71CBB-0B20-4FC6-ABE1-5713466463E2}" dt="2024-05-29T08:04:39.880" v="417" actId="47"/>
        <pc:sldMkLst>
          <pc:docMk/>
          <pc:sldMk cId="3217334316" sldId="2145708550"/>
        </pc:sldMkLst>
      </pc:sldChg>
      <pc:sldChg chg="del">
        <pc:chgData name="Sarah CHAPELIER" userId="5b001f80-f1ae-4551-b6e4-62d614377d75" providerId="ADAL" clId="{62B71CBB-0B20-4FC6-ABE1-5713466463E2}" dt="2024-05-29T07:43:56.195" v="366" actId="47"/>
        <pc:sldMkLst>
          <pc:docMk/>
          <pc:sldMk cId="3015845562" sldId="2145708551"/>
        </pc:sldMkLst>
      </pc:sldChg>
      <pc:sldChg chg="del ord">
        <pc:chgData name="Sarah CHAPELIER" userId="5b001f80-f1ae-4551-b6e4-62d614377d75" providerId="ADAL" clId="{62B71CBB-0B20-4FC6-ABE1-5713466463E2}" dt="2024-05-29T11:34:56.297" v="1250" actId="47"/>
        <pc:sldMkLst>
          <pc:docMk/>
          <pc:sldMk cId="2549681431" sldId="2145708552"/>
        </pc:sldMkLst>
      </pc:sldChg>
      <pc:sldChg chg="del">
        <pc:chgData name="Sarah CHAPELIER" userId="5b001f80-f1ae-4551-b6e4-62d614377d75" providerId="ADAL" clId="{62B71CBB-0B20-4FC6-ABE1-5713466463E2}" dt="2024-05-29T08:04:39.880" v="417" actId="47"/>
        <pc:sldMkLst>
          <pc:docMk/>
          <pc:sldMk cId="950791683" sldId="2145708553"/>
        </pc:sldMkLst>
      </pc:sldChg>
      <pc:sldChg chg="del">
        <pc:chgData name="Sarah CHAPELIER" userId="5b001f80-f1ae-4551-b6e4-62d614377d75" providerId="ADAL" clId="{62B71CBB-0B20-4FC6-ABE1-5713466463E2}" dt="2024-05-29T08:04:39.880" v="417" actId="47"/>
        <pc:sldMkLst>
          <pc:docMk/>
          <pc:sldMk cId="423579652" sldId="2145708554"/>
        </pc:sldMkLst>
      </pc:sldChg>
      <pc:sldChg chg="del">
        <pc:chgData name="Sarah CHAPELIER" userId="5b001f80-f1ae-4551-b6e4-62d614377d75" providerId="ADAL" clId="{62B71CBB-0B20-4FC6-ABE1-5713466463E2}" dt="2024-05-29T08:04:39.880" v="417" actId="47"/>
        <pc:sldMkLst>
          <pc:docMk/>
          <pc:sldMk cId="4124644329" sldId="2145708555"/>
        </pc:sldMkLst>
      </pc:sldChg>
      <pc:sldChg chg="del">
        <pc:chgData name="Sarah CHAPELIER" userId="5b001f80-f1ae-4551-b6e4-62d614377d75" providerId="ADAL" clId="{62B71CBB-0B20-4FC6-ABE1-5713466463E2}" dt="2024-05-29T08:04:39.880" v="417" actId="47"/>
        <pc:sldMkLst>
          <pc:docMk/>
          <pc:sldMk cId="3506835423" sldId="2145708556"/>
        </pc:sldMkLst>
      </pc:sldChg>
      <pc:sldChg chg="del">
        <pc:chgData name="Sarah CHAPELIER" userId="5b001f80-f1ae-4551-b6e4-62d614377d75" providerId="ADAL" clId="{62B71CBB-0B20-4FC6-ABE1-5713466463E2}" dt="2024-05-29T08:04:39.880" v="417" actId="47"/>
        <pc:sldMkLst>
          <pc:docMk/>
          <pc:sldMk cId="1583384109" sldId="2145708557"/>
        </pc:sldMkLst>
      </pc:sldChg>
      <pc:sldChg chg="del">
        <pc:chgData name="Sarah CHAPELIER" userId="5b001f80-f1ae-4551-b6e4-62d614377d75" providerId="ADAL" clId="{62B71CBB-0B20-4FC6-ABE1-5713466463E2}" dt="2024-05-29T08:04:39.880" v="417" actId="47"/>
        <pc:sldMkLst>
          <pc:docMk/>
          <pc:sldMk cId="4223448941" sldId="2145708558"/>
        </pc:sldMkLst>
      </pc:sldChg>
      <pc:sldChg chg="del">
        <pc:chgData name="Sarah CHAPELIER" userId="5b001f80-f1ae-4551-b6e4-62d614377d75" providerId="ADAL" clId="{62B71CBB-0B20-4FC6-ABE1-5713466463E2}" dt="2024-05-29T08:04:39.880" v="417" actId="47"/>
        <pc:sldMkLst>
          <pc:docMk/>
          <pc:sldMk cId="587061445" sldId="2145708559"/>
        </pc:sldMkLst>
      </pc:sldChg>
      <pc:sldChg chg="addSp delSp modSp new mod">
        <pc:chgData name="Sarah CHAPELIER" userId="5b001f80-f1ae-4551-b6e4-62d614377d75" providerId="ADAL" clId="{62B71CBB-0B20-4FC6-ABE1-5713466463E2}" dt="2024-05-29T07:43:48.447" v="365" actId="208"/>
        <pc:sldMkLst>
          <pc:docMk/>
          <pc:sldMk cId="1657188755" sldId="2145708560"/>
        </pc:sldMkLst>
        <pc:spChg chg="mod">
          <ac:chgData name="Sarah CHAPELIER" userId="5b001f80-f1ae-4551-b6e4-62d614377d75" providerId="ADAL" clId="{62B71CBB-0B20-4FC6-ABE1-5713466463E2}" dt="2024-05-29T07:43:16.386" v="361" actId="207"/>
          <ac:spMkLst>
            <pc:docMk/>
            <pc:sldMk cId="1657188755" sldId="2145708560"/>
            <ac:spMk id="3" creationId="{E5EDB3F4-296B-207B-F50B-46196DD0C797}"/>
          </ac:spMkLst>
        </pc:spChg>
        <pc:spChg chg="del">
          <ac:chgData name="Sarah CHAPELIER" userId="5b001f80-f1ae-4551-b6e4-62d614377d75" providerId="ADAL" clId="{62B71CBB-0B20-4FC6-ABE1-5713466463E2}" dt="2024-05-29T07:32:59.905" v="78" actId="478"/>
          <ac:spMkLst>
            <pc:docMk/>
            <pc:sldMk cId="1657188755" sldId="2145708560"/>
            <ac:spMk id="4" creationId="{DCD46CE9-8A17-4959-D40B-A3680B4C2596}"/>
          </ac:spMkLst>
        </pc:spChg>
        <pc:spChg chg="add del mod">
          <ac:chgData name="Sarah CHAPELIER" userId="5b001f80-f1ae-4551-b6e4-62d614377d75" providerId="ADAL" clId="{62B71CBB-0B20-4FC6-ABE1-5713466463E2}" dt="2024-05-29T07:40:49.238" v="238" actId="478"/>
          <ac:spMkLst>
            <pc:docMk/>
            <pc:sldMk cId="1657188755" sldId="2145708560"/>
            <ac:spMk id="5" creationId="{6B5C330C-13E5-2623-0CCB-DBB14FA21236}"/>
          </ac:spMkLst>
        </pc:spChg>
        <pc:spChg chg="add del mod">
          <ac:chgData name="Sarah CHAPELIER" userId="5b001f80-f1ae-4551-b6e4-62d614377d75" providerId="ADAL" clId="{62B71CBB-0B20-4FC6-ABE1-5713466463E2}" dt="2024-05-29T07:40:42.201" v="235" actId="478"/>
          <ac:spMkLst>
            <pc:docMk/>
            <pc:sldMk cId="1657188755" sldId="2145708560"/>
            <ac:spMk id="7" creationId="{31EF5DC5-A1DC-A960-4A26-9C64A199F5C3}"/>
          </ac:spMkLst>
        </pc:spChg>
        <pc:spChg chg="add del mod">
          <ac:chgData name="Sarah CHAPELIER" userId="5b001f80-f1ae-4551-b6e4-62d614377d75" providerId="ADAL" clId="{62B71CBB-0B20-4FC6-ABE1-5713466463E2}" dt="2024-05-29T07:40:21.672" v="226" actId="478"/>
          <ac:spMkLst>
            <pc:docMk/>
            <pc:sldMk cId="1657188755" sldId="2145708560"/>
            <ac:spMk id="9" creationId="{DCEF97A8-85AD-830F-D50D-491D6FE0AE67}"/>
          </ac:spMkLst>
        </pc:spChg>
        <pc:spChg chg="add del mod">
          <ac:chgData name="Sarah CHAPELIER" userId="5b001f80-f1ae-4551-b6e4-62d614377d75" providerId="ADAL" clId="{62B71CBB-0B20-4FC6-ABE1-5713466463E2}" dt="2024-05-29T07:40:35.333" v="232" actId="478"/>
          <ac:spMkLst>
            <pc:docMk/>
            <pc:sldMk cId="1657188755" sldId="2145708560"/>
            <ac:spMk id="11" creationId="{B32FBE48-F837-5005-B622-298E72FB6BED}"/>
          </ac:spMkLst>
        </pc:spChg>
        <pc:spChg chg="add del mod">
          <ac:chgData name="Sarah CHAPELIER" userId="5b001f80-f1ae-4551-b6e4-62d614377d75" providerId="ADAL" clId="{62B71CBB-0B20-4FC6-ABE1-5713466463E2}" dt="2024-05-29T07:40:28.704" v="229" actId="478"/>
          <ac:spMkLst>
            <pc:docMk/>
            <pc:sldMk cId="1657188755" sldId="2145708560"/>
            <ac:spMk id="13" creationId="{B5EAF3C0-0953-39D4-B871-E02BCAA75B20}"/>
          </ac:spMkLst>
        </pc:spChg>
        <pc:spChg chg="add del mod">
          <ac:chgData name="Sarah CHAPELIER" userId="5b001f80-f1ae-4551-b6e4-62d614377d75" providerId="ADAL" clId="{62B71CBB-0B20-4FC6-ABE1-5713466463E2}" dt="2024-05-29T07:40:11.376" v="223" actId="478"/>
          <ac:spMkLst>
            <pc:docMk/>
            <pc:sldMk cId="1657188755" sldId="2145708560"/>
            <ac:spMk id="15" creationId="{72180B94-639A-ED39-E7AB-2F39BB700ADB}"/>
          </ac:spMkLst>
        </pc:spChg>
        <pc:spChg chg="add del mod">
          <ac:chgData name="Sarah CHAPELIER" userId="5b001f80-f1ae-4551-b6e4-62d614377d75" providerId="ADAL" clId="{62B71CBB-0B20-4FC6-ABE1-5713466463E2}" dt="2024-05-29T07:40:04.560" v="220" actId="478"/>
          <ac:spMkLst>
            <pc:docMk/>
            <pc:sldMk cId="1657188755" sldId="2145708560"/>
            <ac:spMk id="17" creationId="{6E8F0EFA-5E1A-F661-C2CE-F7CC5EB37B46}"/>
          </ac:spMkLst>
        </pc:spChg>
        <pc:spChg chg="add del mod">
          <ac:chgData name="Sarah CHAPELIER" userId="5b001f80-f1ae-4551-b6e4-62d614377d75" providerId="ADAL" clId="{62B71CBB-0B20-4FC6-ABE1-5713466463E2}" dt="2024-05-29T07:39:52.905" v="217" actId="478"/>
          <ac:spMkLst>
            <pc:docMk/>
            <pc:sldMk cId="1657188755" sldId="2145708560"/>
            <ac:spMk id="19" creationId="{6FBBADCD-E060-3CB6-2D1C-511F35D74F48}"/>
          </ac:spMkLst>
        </pc:spChg>
        <pc:spChg chg="add del mod">
          <ac:chgData name="Sarah CHAPELIER" userId="5b001f80-f1ae-4551-b6e4-62d614377d75" providerId="ADAL" clId="{62B71CBB-0B20-4FC6-ABE1-5713466463E2}" dt="2024-05-29T07:39:46.354" v="214" actId="478"/>
          <ac:spMkLst>
            <pc:docMk/>
            <pc:sldMk cId="1657188755" sldId="2145708560"/>
            <ac:spMk id="21" creationId="{7C882776-915D-B493-09B4-2F3E17A49F4E}"/>
          </ac:spMkLst>
        </pc:spChg>
        <pc:spChg chg="add mod ord">
          <ac:chgData name="Sarah CHAPELIER" userId="5b001f80-f1ae-4551-b6e4-62d614377d75" providerId="ADAL" clId="{62B71CBB-0B20-4FC6-ABE1-5713466463E2}" dt="2024-05-29T07:43:40.185" v="364" actId="207"/>
          <ac:spMkLst>
            <pc:docMk/>
            <pc:sldMk cId="1657188755" sldId="2145708560"/>
            <ac:spMk id="22" creationId="{61495B66-E614-FE9A-4D5D-250EA177784B}"/>
          </ac:spMkLst>
        </pc:spChg>
        <pc:spChg chg="add mod ord">
          <ac:chgData name="Sarah CHAPELIER" userId="5b001f80-f1ae-4551-b6e4-62d614377d75" providerId="ADAL" clId="{62B71CBB-0B20-4FC6-ABE1-5713466463E2}" dt="2024-05-29T07:43:40.185" v="364" actId="207"/>
          <ac:spMkLst>
            <pc:docMk/>
            <pc:sldMk cId="1657188755" sldId="2145708560"/>
            <ac:spMk id="23" creationId="{820D9F2D-1454-5BFB-15BA-DCC652098989}"/>
          </ac:spMkLst>
        </pc:spChg>
        <pc:spChg chg="add mod ord">
          <ac:chgData name="Sarah CHAPELIER" userId="5b001f80-f1ae-4551-b6e4-62d614377d75" providerId="ADAL" clId="{62B71CBB-0B20-4FC6-ABE1-5713466463E2}" dt="2024-05-29T07:43:40.185" v="364" actId="207"/>
          <ac:spMkLst>
            <pc:docMk/>
            <pc:sldMk cId="1657188755" sldId="2145708560"/>
            <ac:spMk id="24" creationId="{15658970-8BDB-0E68-758D-221BCF2E861B}"/>
          </ac:spMkLst>
        </pc:spChg>
        <pc:spChg chg="add del mod">
          <ac:chgData name="Sarah CHAPELIER" userId="5b001f80-f1ae-4551-b6e4-62d614377d75" providerId="ADAL" clId="{62B71CBB-0B20-4FC6-ABE1-5713466463E2}" dt="2024-05-29T07:39:05.581" v="207" actId="478"/>
          <ac:spMkLst>
            <pc:docMk/>
            <pc:sldMk cId="1657188755" sldId="2145708560"/>
            <ac:spMk id="25" creationId="{D365F10F-473B-2776-0239-527DF9EE413D}"/>
          </ac:spMkLst>
        </pc:spChg>
        <pc:spChg chg="add del mod">
          <ac:chgData name="Sarah CHAPELIER" userId="5b001f80-f1ae-4551-b6e4-62d614377d75" providerId="ADAL" clId="{62B71CBB-0B20-4FC6-ABE1-5713466463E2}" dt="2024-05-29T07:39:04.327" v="206" actId="478"/>
          <ac:spMkLst>
            <pc:docMk/>
            <pc:sldMk cId="1657188755" sldId="2145708560"/>
            <ac:spMk id="26" creationId="{A497404C-FD07-424E-C6B5-A08E082B4F67}"/>
          </ac:spMkLst>
        </pc:spChg>
        <pc:spChg chg="add mod ord">
          <ac:chgData name="Sarah CHAPELIER" userId="5b001f80-f1ae-4551-b6e4-62d614377d75" providerId="ADAL" clId="{62B71CBB-0B20-4FC6-ABE1-5713466463E2}" dt="2024-05-29T07:43:40.185" v="364" actId="207"/>
          <ac:spMkLst>
            <pc:docMk/>
            <pc:sldMk cId="1657188755" sldId="2145708560"/>
            <ac:spMk id="27" creationId="{FEBEAD73-8441-20C3-82A6-830F7FDE4DFE}"/>
          </ac:spMkLst>
        </pc:spChg>
        <pc:spChg chg="add mod ord">
          <ac:chgData name="Sarah CHAPELIER" userId="5b001f80-f1ae-4551-b6e4-62d614377d75" providerId="ADAL" clId="{62B71CBB-0B20-4FC6-ABE1-5713466463E2}" dt="2024-05-29T07:43:40.185" v="364" actId="207"/>
          <ac:spMkLst>
            <pc:docMk/>
            <pc:sldMk cId="1657188755" sldId="2145708560"/>
            <ac:spMk id="28" creationId="{D42C3306-71CC-5F5F-A893-EFB806F93D4C}"/>
          </ac:spMkLst>
        </pc:spChg>
        <pc:spChg chg="add mod ord">
          <ac:chgData name="Sarah CHAPELIER" userId="5b001f80-f1ae-4551-b6e4-62d614377d75" providerId="ADAL" clId="{62B71CBB-0B20-4FC6-ABE1-5713466463E2}" dt="2024-05-29T07:43:40.185" v="364" actId="207"/>
          <ac:spMkLst>
            <pc:docMk/>
            <pc:sldMk cId="1657188755" sldId="2145708560"/>
            <ac:spMk id="29" creationId="{8E556613-D94D-1377-FB89-80A968ED2F4E}"/>
          </ac:spMkLst>
        </pc:spChg>
        <pc:spChg chg="add mod ord">
          <ac:chgData name="Sarah CHAPELIER" userId="5b001f80-f1ae-4551-b6e4-62d614377d75" providerId="ADAL" clId="{62B71CBB-0B20-4FC6-ABE1-5713466463E2}" dt="2024-05-29T07:43:40.185" v="364" actId="207"/>
          <ac:spMkLst>
            <pc:docMk/>
            <pc:sldMk cId="1657188755" sldId="2145708560"/>
            <ac:spMk id="30" creationId="{DE2BA5EC-F13D-A67C-096B-D24AAFF67F1A}"/>
          </ac:spMkLst>
        </pc:spChg>
        <pc:spChg chg="add mod ord">
          <ac:chgData name="Sarah CHAPELIER" userId="5b001f80-f1ae-4551-b6e4-62d614377d75" providerId="ADAL" clId="{62B71CBB-0B20-4FC6-ABE1-5713466463E2}" dt="2024-05-29T07:43:40.185" v="364" actId="207"/>
          <ac:spMkLst>
            <pc:docMk/>
            <pc:sldMk cId="1657188755" sldId="2145708560"/>
            <ac:spMk id="31" creationId="{25167D9F-BCC7-1EF8-D92A-144486FDF052}"/>
          </ac:spMkLst>
        </pc:spChg>
        <pc:spChg chg="add mod ord">
          <ac:chgData name="Sarah CHAPELIER" userId="5b001f80-f1ae-4551-b6e4-62d614377d75" providerId="ADAL" clId="{62B71CBB-0B20-4FC6-ABE1-5713466463E2}" dt="2024-05-29T07:43:48.447" v="365" actId="208"/>
          <ac:spMkLst>
            <pc:docMk/>
            <pc:sldMk cId="1657188755" sldId="2145708560"/>
            <ac:spMk id="32" creationId="{9358686C-13C6-7537-84BA-79CA59525564}"/>
          </ac:spMkLst>
        </pc:spChg>
      </pc:sldChg>
      <pc:sldChg chg="addSp delSp modSp new mod">
        <pc:chgData name="Sarah CHAPELIER" userId="5b001f80-f1ae-4551-b6e4-62d614377d75" providerId="ADAL" clId="{62B71CBB-0B20-4FC6-ABE1-5713466463E2}" dt="2024-05-29T12:04:09.443" v="1856" actId="1076"/>
        <pc:sldMkLst>
          <pc:docMk/>
          <pc:sldMk cId="2184487132" sldId="2145708561"/>
        </pc:sldMkLst>
        <pc:spChg chg="mod">
          <ac:chgData name="Sarah CHAPELIER" userId="5b001f80-f1ae-4551-b6e4-62d614377d75" providerId="ADAL" clId="{62B71CBB-0B20-4FC6-ABE1-5713466463E2}" dt="2024-05-29T08:34:52.010" v="824" actId="1076"/>
          <ac:spMkLst>
            <pc:docMk/>
            <pc:sldMk cId="2184487132" sldId="2145708561"/>
            <ac:spMk id="2" creationId="{AFD6EEE1-6D38-5312-BCD1-CFDE89EF49D7}"/>
          </ac:spMkLst>
        </pc:spChg>
        <pc:spChg chg="del">
          <ac:chgData name="Sarah CHAPELIER" userId="5b001f80-f1ae-4551-b6e4-62d614377d75" providerId="ADAL" clId="{62B71CBB-0B20-4FC6-ABE1-5713466463E2}" dt="2024-05-29T08:04:48.255" v="419"/>
          <ac:spMkLst>
            <pc:docMk/>
            <pc:sldMk cId="2184487132" sldId="2145708561"/>
            <ac:spMk id="3" creationId="{F30EF127-4312-6A65-3CE6-A554982A5CBE}"/>
          </ac:spMkLst>
        </pc:spChg>
        <pc:spChg chg="del">
          <ac:chgData name="Sarah CHAPELIER" userId="5b001f80-f1ae-4551-b6e4-62d614377d75" providerId="ADAL" clId="{62B71CBB-0B20-4FC6-ABE1-5713466463E2}" dt="2024-05-29T08:23:39.694" v="425" actId="478"/>
          <ac:spMkLst>
            <pc:docMk/>
            <pc:sldMk cId="2184487132" sldId="2145708561"/>
            <ac:spMk id="4" creationId="{A735BD91-66D5-E77C-17A4-457DDF7F44F3}"/>
          </ac:spMkLst>
        </pc:spChg>
        <pc:spChg chg="add mod">
          <ac:chgData name="Sarah CHAPELIER" userId="5b001f80-f1ae-4551-b6e4-62d614377d75" providerId="ADAL" clId="{62B71CBB-0B20-4FC6-ABE1-5713466463E2}" dt="2024-05-29T12:03:54.545" v="1839" actId="1035"/>
          <ac:spMkLst>
            <pc:docMk/>
            <pc:sldMk cId="2184487132" sldId="2145708561"/>
            <ac:spMk id="6" creationId="{0A413F59-7CAA-E436-655D-A25BD0198C41}"/>
          </ac:spMkLst>
        </pc:spChg>
        <pc:spChg chg="add mod">
          <ac:chgData name="Sarah CHAPELIER" userId="5b001f80-f1ae-4551-b6e4-62d614377d75" providerId="ADAL" clId="{62B71CBB-0B20-4FC6-ABE1-5713466463E2}" dt="2024-05-29T12:03:54.545" v="1839" actId="1035"/>
          <ac:spMkLst>
            <pc:docMk/>
            <pc:sldMk cId="2184487132" sldId="2145708561"/>
            <ac:spMk id="7" creationId="{89D4BB62-C485-8840-6E78-6178A8E496DB}"/>
          </ac:spMkLst>
        </pc:spChg>
        <pc:spChg chg="add mod">
          <ac:chgData name="Sarah CHAPELIER" userId="5b001f80-f1ae-4551-b6e4-62d614377d75" providerId="ADAL" clId="{62B71CBB-0B20-4FC6-ABE1-5713466463E2}" dt="2024-05-29T12:03:54.545" v="1839" actId="1035"/>
          <ac:spMkLst>
            <pc:docMk/>
            <pc:sldMk cId="2184487132" sldId="2145708561"/>
            <ac:spMk id="8" creationId="{6DB07E22-44D5-BA02-68E2-94E0B41F9C98}"/>
          </ac:spMkLst>
        </pc:spChg>
        <pc:spChg chg="add mod">
          <ac:chgData name="Sarah CHAPELIER" userId="5b001f80-f1ae-4551-b6e4-62d614377d75" providerId="ADAL" clId="{62B71CBB-0B20-4FC6-ABE1-5713466463E2}" dt="2024-05-29T12:03:54.545" v="1839" actId="1035"/>
          <ac:spMkLst>
            <pc:docMk/>
            <pc:sldMk cId="2184487132" sldId="2145708561"/>
            <ac:spMk id="9" creationId="{83484E68-BD82-200C-C626-CC6CDBEC1DE4}"/>
          </ac:spMkLst>
        </pc:spChg>
        <pc:spChg chg="add mod">
          <ac:chgData name="Sarah CHAPELIER" userId="5b001f80-f1ae-4551-b6e4-62d614377d75" providerId="ADAL" clId="{62B71CBB-0B20-4FC6-ABE1-5713466463E2}" dt="2024-05-29T12:03:54.545" v="1839" actId="1035"/>
          <ac:spMkLst>
            <pc:docMk/>
            <pc:sldMk cId="2184487132" sldId="2145708561"/>
            <ac:spMk id="10" creationId="{92AF0AC6-62D4-78A0-E9FA-9DC64F3B4919}"/>
          </ac:spMkLst>
        </pc:spChg>
        <pc:spChg chg="add mod">
          <ac:chgData name="Sarah CHAPELIER" userId="5b001f80-f1ae-4551-b6e4-62d614377d75" providerId="ADAL" clId="{62B71CBB-0B20-4FC6-ABE1-5713466463E2}" dt="2024-05-29T12:03:54.545" v="1839" actId="1035"/>
          <ac:spMkLst>
            <pc:docMk/>
            <pc:sldMk cId="2184487132" sldId="2145708561"/>
            <ac:spMk id="11" creationId="{619C36DF-2C8A-355C-1CEA-5439D7AA5556}"/>
          </ac:spMkLst>
        </pc:spChg>
        <pc:spChg chg="add mod">
          <ac:chgData name="Sarah CHAPELIER" userId="5b001f80-f1ae-4551-b6e4-62d614377d75" providerId="ADAL" clId="{62B71CBB-0B20-4FC6-ABE1-5713466463E2}" dt="2024-05-29T12:03:54.545" v="1839" actId="1035"/>
          <ac:spMkLst>
            <pc:docMk/>
            <pc:sldMk cId="2184487132" sldId="2145708561"/>
            <ac:spMk id="12" creationId="{36E8C518-9CB5-6879-4986-C9B12B02E0C9}"/>
          </ac:spMkLst>
        </pc:spChg>
        <pc:spChg chg="add mod">
          <ac:chgData name="Sarah CHAPELIER" userId="5b001f80-f1ae-4551-b6e4-62d614377d75" providerId="ADAL" clId="{62B71CBB-0B20-4FC6-ABE1-5713466463E2}" dt="2024-05-29T12:03:54.545" v="1839" actId="1035"/>
          <ac:spMkLst>
            <pc:docMk/>
            <pc:sldMk cId="2184487132" sldId="2145708561"/>
            <ac:spMk id="13" creationId="{04F94FB0-522B-817D-0416-9B7239F8D995}"/>
          </ac:spMkLst>
        </pc:spChg>
        <pc:spChg chg="add del mod">
          <ac:chgData name="Sarah CHAPELIER" userId="5b001f80-f1ae-4551-b6e4-62d614377d75" providerId="ADAL" clId="{62B71CBB-0B20-4FC6-ABE1-5713466463E2}" dt="2024-05-29T08:29:34.747" v="514" actId="478"/>
          <ac:spMkLst>
            <pc:docMk/>
            <pc:sldMk cId="2184487132" sldId="2145708561"/>
            <ac:spMk id="14" creationId="{71D29EF2-D364-25D3-63C3-463B8E4276D6}"/>
          </ac:spMkLst>
        </pc:spChg>
        <pc:spChg chg="add mod">
          <ac:chgData name="Sarah CHAPELIER" userId="5b001f80-f1ae-4551-b6e4-62d614377d75" providerId="ADAL" clId="{62B71CBB-0B20-4FC6-ABE1-5713466463E2}" dt="2024-05-29T12:03:54.545" v="1839" actId="1035"/>
          <ac:spMkLst>
            <pc:docMk/>
            <pc:sldMk cId="2184487132" sldId="2145708561"/>
            <ac:spMk id="15" creationId="{34A5C4AB-C8B1-2C51-32D6-313348655CE4}"/>
          </ac:spMkLst>
        </pc:spChg>
        <pc:spChg chg="add mod">
          <ac:chgData name="Sarah CHAPELIER" userId="5b001f80-f1ae-4551-b6e4-62d614377d75" providerId="ADAL" clId="{62B71CBB-0B20-4FC6-ABE1-5713466463E2}" dt="2024-05-29T12:03:54.545" v="1839" actId="1035"/>
          <ac:spMkLst>
            <pc:docMk/>
            <pc:sldMk cId="2184487132" sldId="2145708561"/>
            <ac:spMk id="16" creationId="{EC55A430-75B4-1347-3CCD-CF8D7F78F019}"/>
          </ac:spMkLst>
        </pc:spChg>
        <pc:spChg chg="add mod">
          <ac:chgData name="Sarah CHAPELIER" userId="5b001f80-f1ae-4551-b6e4-62d614377d75" providerId="ADAL" clId="{62B71CBB-0B20-4FC6-ABE1-5713466463E2}" dt="2024-05-29T12:03:54.545" v="1839" actId="1035"/>
          <ac:spMkLst>
            <pc:docMk/>
            <pc:sldMk cId="2184487132" sldId="2145708561"/>
            <ac:spMk id="17" creationId="{1FC038D0-5F58-6591-4AF4-FD06E7273143}"/>
          </ac:spMkLst>
        </pc:spChg>
        <pc:spChg chg="add mod">
          <ac:chgData name="Sarah CHAPELIER" userId="5b001f80-f1ae-4551-b6e4-62d614377d75" providerId="ADAL" clId="{62B71CBB-0B20-4FC6-ABE1-5713466463E2}" dt="2024-05-29T12:03:54.545" v="1839" actId="1035"/>
          <ac:spMkLst>
            <pc:docMk/>
            <pc:sldMk cId="2184487132" sldId="2145708561"/>
            <ac:spMk id="18" creationId="{9F7E8963-2815-B291-32BC-59598ED1AF41}"/>
          </ac:spMkLst>
        </pc:spChg>
        <pc:spChg chg="add mod">
          <ac:chgData name="Sarah CHAPELIER" userId="5b001f80-f1ae-4551-b6e4-62d614377d75" providerId="ADAL" clId="{62B71CBB-0B20-4FC6-ABE1-5713466463E2}" dt="2024-05-29T12:04:09.443" v="1856" actId="1076"/>
          <ac:spMkLst>
            <pc:docMk/>
            <pc:sldMk cId="2184487132" sldId="2145708561"/>
            <ac:spMk id="19" creationId="{77958CDC-8123-BF38-FF84-65E544567178}"/>
          </ac:spMkLst>
        </pc:spChg>
        <pc:spChg chg="add mod ord">
          <ac:chgData name="Sarah CHAPELIER" userId="5b001f80-f1ae-4551-b6e4-62d614377d75" providerId="ADAL" clId="{62B71CBB-0B20-4FC6-ABE1-5713466463E2}" dt="2024-05-29T12:03:54.545" v="1839" actId="1035"/>
          <ac:spMkLst>
            <pc:docMk/>
            <pc:sldMk cId="2184487132" sldId="2145708561"/>
            <ac:spMk id="20" creationId="{C6F1A1D9-54F6-E80B-691F-99FDECCD07BD}"/>
          </ac:spMkLst>
        </pc:spChg>
        <pc:spChg chg="add mod">
          <ac:chgData name="Sarah CHAPELIER" userId="5b001f80-f1ae-4551-b6e4-62d614377d75" providerId="ADAL" clId="{62B71CBB-0B20-4FC6-ABE1-5713466463E2}" dt="2024-05-29T12:03:54.545" v="1839" actId="1035"/>
          <ac:spMkLst>
            <pc:docMk/>
            <pc:sldMk cId="2184487132" sldId="2145708561"/>
            <ac:spMk id="21" creationId="{3C6640A2-B289-B4FF-CA04-E029E528EC24}"/>
          </ac:spMkLst>
        </pc:spChg>
        <pc:spChg chg="add mod">
          <ac:chgData name="Sarah CHAPELIER" userId="5b001f80-f1ae-4551-b6e4-62d614377d75" providerId="ADAL" clId="{62B71CBB-0B20-4FC6-ABE1-5713466463E2}" dt="2024-05-29T12:03:54.545" v="1839" actId="1035"/>
          <ac:spMkLst>
            <pc:docMk/>
            <pc:sldMk cId="2184487132" sldId="2145708561"/>
            <ac:spMk id="22" creationId="{C8FB9671-94D4-866E-2436-323241D87722}"/>
          </ac:spMkLst>
        </pc:spChg>
        <pc:spChg chg="add mod">
          <ac:chgData name="Sarah CHAPELIER" userId="5b001f80-f1ae-4551-b6e4-62d614377d75" providerId="ADAL" clId="{62B71CBB-0B20-4FC6-ABE1-5713466463E2}" dt="2024-05-29T12:03:54.545" v="1839" actId="1035"/>
          <ac:spMkLst>
            <pc:docMk/>
            <pc:sldMk cId="2184487132" sldId="2145708561"/>
            <ac:spMk id="23" creationId="{06DF8337-7359-60C5-99D5-A71861C6C9CD}"/>
          </ac:spMkLst>
        </pc:spChg>
        <pc:spChg chg="add mod">
          <ac:chgData name="Sarah CHAPELIER" userId="5b001f80-f1ae-4551-b6e4-62d614377d75" providerId="ADAL" clId="{62B71CBB-0B20-4FC6-ABE1-5713466463E2}" dt="2024-05-29T12:03:54.545" v="1839" actId="1035"/>
          <ac:spMkLst>
            <pc:docMk/>
            <pc:sldMk cId="2184487132" sldId="2145708561"/>
            <ac:spMk id="24" creationId="{19CAEB39-AD95-E89D-5ADF-EBCD6E3F1B4F}"/>
          </ac:spMkLst>
        </pc:spChg>
        <pc:spChg chg="add mod">
          <ac:chgData name="Sarah CHAPELIER" userId="5b001f80-f1ae-4551-b6e4-62d614377d75" providerId="ADAL" clId="{62B71CBB-0B20-4FC6-ABE1-5713466463E2}" dt="2024-05-29T12:03:54.545" v="1839" actId="1035"/>
          <ac:spMkLst>
            <pc:docMk/>
            <pc:sldMk cId="2184487132" sldId="2145708561"/>
            <ac:spMk id="25" creationId="{EA22769E-1992-93B3-EAB8-54611B9E419B}"/>
          </ac:spMkLst>
        </pc:spChg>
        <pc:spChg chg="add mod">
          <ac:chgData name="Sarah CHAPELIER" userId="5b001f80-f1ae-4551-b6e4-62d614377d75" providerId="ADAL" clId="{62B71CBB-0B20-4FC6-ABE1-5713466463E2}" dt="2024-05-29T12:03:54.545" v="1839" actId="1035"/>
          <ac:spMkLst>
            <pc:docMk/>
            <pc:sldMk cId="2184487132" sldId="2145708561"/>
            <ac:spMk id="26" creationId="{677AB52E-83C7-4CF7-EAFB-17AE5581E592}"/>
          </ac:spMkLst>
        </pc:spChg>
        <pc:spChg chg="add mod">
          <ac:chgData name="Sarah CHAPELIER" userId="5b001f80-f1ae-4551-b6e4-62d614377d75" providerId="ADAL" clId="{62B71CBB-0B20-4FC6-ABE1-5713466463E2}" dt="2024-05-29T12:03:54.545" v="1839" actId="1035"/>
          <ac:spMkLst>
            <pc:docMk/>
            <pc:sldMk cId="2184487132" sldId="2145708561"/>
            <ac:spMk id="27" creationId="{20C7D177-BC63-1488-1F7B-F413C1AA53C3}"/>
          </ac:spMkLst>
        </pc:spChg>
        <pc:spChg chg="add mod">
          <ac:chgData name="Sarah CHAPELIER" userId="5b001f80-f1ae-4551-b6e4-62d614377d75" providerId="ADAL" clId="{62B71CBB-0B20-4FC6-ABE1-5713466463E2}" dt="2024-05-29T12:03:54.545" v="1839" actId="1035"/>
          <ac:spMkLst>
            <pc:docMk/>
            <pc:sldMk cId="2184487132" sldId="2145708561"/>
            <ac:spMk id="28" creationId="{8CACFA0B-314B-0873-8977-0B5104C0CDD2}"/>
          </ac:spMkLst>
        </pc:spChg>
        <pc:spChg chg="add mod">
          <ac:chgData name="Sarah CHAPELIER" userId="5b001f80-f1ae-4551-b6e4-62d614377d75" providerId="ADAL" clId="{62B71CBB-0B20-4FC6-ABE1-5713466463E2}" dt="2024-05-29T12:03:54.545" v="1839" actId="1035"/>
          <ac:spMkLst>
            <pc:docMk/>
            <pc:sldMk cId="2184487132" sldId="2145708561"/>
            <ac:spMk id="29" creationId="{C8CD2466-E572-9244-69E3-AE7A60EB8C76}"/>
          </ac:spMkLst>
        </pc:spChg>
        <pc:spChg chg="add mod">
          <ac:chgData name="Sarah CHAPELIER" userId="5b001f80-f1ae-4551-b6e4-62d614377d75" providerId="ADAL" clId="{62B71CBB-0B20-4FC6-ABE1-5713466463E2}" dt="2024-05-29T12:03:54.545" v="1839" actId="1035"/>
          <ac:spMkLst>
            <pc:docMk/>
            <pc:sldMk cId="2184487132" sldId="2145708561"/>
            <ac:spMk id="30" creationId="{9367DB12-8C0B-B316-DD88-FC362C0FB3D3}"/>
          </ac:spMkLst>
        </pc:spChg>
        <pc:spChg chg="add mod">
          <ac:chgData name="Sarah CHAPELIER" userId="5b001f80-f1ae-4551-b6e4-62d614377d75" providerId="ADAL" clId="{62B71CBB-0B20-4FC6-ABE1-5713466463E2}" dt="2024-05-29T12:03:54.545" v="1839" actId="1035"/>
          <ac:spMkLst>
            <pc:docMk/>
            <pc:sldMk cId="2184487132" sldId="2145708561"/>
            <ac:spMk id="31" creationId="{31C9C061-7AEC-CC37-8C3E-0983BC136913}"/>
          </ac:spMkLst>
        </pc:spChg>
        <pc:spChg chg="add mod">
          <ac:chgData name="Sarah CHAPELIER" userId="5b001f80-f1ae-4551-b6e4-62d614377d75" providerId="ADAL" clId="{62B71CBB-0B20-4FC6-ABE1-5713466463E2}" dt="2024-05-29T12:03:54.545" v="1839" actId="1035"/>
          <ac:spMkLst>
            <pc:docMk/>
            <pc:sldMk cId="2184487132" sldId="2145708561"/>
            <ac:spMk id="32" creationId="{199879B7-5071-2F11-6611-D330941EFCB2}"/>
          </ac:spMkLst>
        </pc:spChg>
        <pc:spChg chg="add mod">
          <ac:chgData name="Sarah CHAPELIER" userId="5b001f80-f1ae-4551-b6e4-62d614377d75" providerId="ADAL" clId="{62B71CBB-0B20-4FC6-ABE1-5713466463E2}" dt="2024-05-29T12:03:54.545" v="1839" actId="1035"/>
          <ac:spMkLst>
            <pc:docMk/>
            <pc:sldMk cId="2184487132" sldId="2145708561"/>
            <ac:spMk id="33" creationId="{E194CB28-7693-16A6-354A-ADAC9A3B76E1}"/>
          </ac:spMkLst>
        </pc:spChg>
        <pc:spChg chg="add mod">
          <ac:chgData name="Sarah CHAPELIER" userId="5b001f80-f1ae-4551-b6e4-62d614377d75" providerId="ADAL" clId="{62B71CBB-0B20-4FC6-ABE1-5713466463E2}" dt="2024-05-29T12:04:05.183" v="1855" actId="1076"/>
          <ac:spMkLst>
            <pc:docMk/>
            <pc:sldMk cId="2184487132" sldId="2145708561"/>
            <ac:spMk id="34" creationId="{9F2D4B19-8D41-DB2E-5637-13CD5CADF590}"/>
          </ac:spMkLst>
        </pc:spChg>
        <pc:spChg chg="add mod">
          <ac:chgData name="Sarah CHAPELIER" userId="5b001f80-f1ae-4551-b6e4-62d614377d75" providerId="ADAL" clId="{62B71CBB-0B20-4FC6-ABE1-5713466463E2}" dt="2024-05-29T11:46:16.611" v="1377" actId="20577"/>
          <ac:spMkLst>
            <pc:docMk/>
            <pc:sldMk cId="2184487132" sldId="2145708561"/>
            <ac:spMk id="36" creationId="{E5DED888-0744-E27E-B758-151B35499E6F}"/>
          </ac:spMkLst>
        </pc:spChg>
        <pc:spChg chg="add del mod">
          <ac:chgData name="Sarah CHAPELIER" userId="5b001f80-f1ae-4551-b6e4-62d614377d75" providerId="ADAL" clId="{62B71CBB-0B20-4FC6-ABE1-5713466463E2}" dt="2024-05-29T11:29:25.452" v="909" actId="478"/>
          <ac:spMkLst>
            <pc:docMk/>
            <pc:sldMk cId="2184487132" sldId="2145708561"/>
            <ac:spMk id="38" creationId="{0A2E0D20-E4E4-800F-36E8-E32A67207CAE}"/>
          </ac:spMkLst>
        </pc:spChg>
        <pc:spChg chg="add mod">
          <ac:chgData name="Sarah CHAPELIER" userId="5b001f80-f1ae-4551-b6e4-62d614377d75" providerId="ADAL" clId="{62B71CBB-0B20-4FC6-ABE1-5713466463E2}" dt="2024-05-29T12:04:00.879" v="1854" actId="1036"/>
          <ac:spMkLst>
            <pc:docMk/>
            <pc:sldMk cId="2184487132" sldId="2145708561"/>
            <ac:spMk id="39" creationId="{01CF9FC7-C57D-3F1C-1490-79D31F06A084}"/>
          </ac:spMkLst>
        </pc:spChg>
        <pc:spChg chg="add mod">
          <ac:chgData name="Sarah CHAPELIER" userId="5b001f80-f1ae-4551-b6e4-62d614377d75" providerId="ADAL" clId="{62B71CBB-0B20-4FC6-ABE1-5713466463E2}" dt="2024-05-29T12:04:00.879" v="1854" actId="1036"/>
          <ac:spMkLst>
            <pc:docMk/>
            <pc:sldMk cId="2184487132" sldId="2145708561"/>
            <ac:spMk id="40" creationId="{89458A6C-460B-420C-E573-BAB63B4ADBFB}"/>
          </ac:spMkLst>
        </pc:spChg>
        <pc:spChg chg="add mod">
          <ac:chgData name="Sarah CHAPELIER" userId="5b001f80-f1ae-4551-b6e4-62d614377d75" providerId="ADAL" clId="{62B71CBB-0B20-4FC6-ABE1-5713466463E2}" dt="2024-05-29T12:04:00.879" v="1854" actId="1036"/>
          <ac:spMkLst>
            <pc:docMk/>
            <pc:sldMk cId="2184487132" sldId="2145708561"/>
            <ac:spMk id="41" creationId="{E624E932-AE0A-F70B-B302-0C43952DC4C5}"/>
          </ac:spMkLst>
        </pc:spChg>
        <pc:graphicFrameChg chg="add del mod modGraphic">
          <ac:chgData name="Sarah CHAPELIER" userId="5b001f80-f1ae-4551-b6e4-62d614377d75" providerId="ADAL" clId="{62B71CBB-0B20-4FC6-ABE1-5713466463E2}" dt="2024-05-29T09:05:22.953" v="849" actId="478"/>
          <ac:graphicFrameMkLst>
            <pc:docMk/>
            <pc:sldMk cId="2184487132" sldId="2145708561"/>
            <ac:graphicFrameMk id="5" creationId="{5E182E77-068E-B557-8174-DC5E5AC30324}"/>
          </ac:graphicFrameMkLst>
        </pc:graphicFrameChg>
        <pc:graphicFrameChg chg="add mod modGraphic">
          <ac:chgData name="Sarah CHAPELIER" userId="5b001f80-f1ae-4551-b6e4-62d614377d75" providerId="ADAL" clId="{62B71CBB-0B20-4FC6-ABE1-5713466463E2}" dt="2024-05-29T12:04:00.879" v="1854" actId="1036"/>
          <ac:graphicFrameMkLst>
            <pc:docMk/>
            <pc:sldMk cId="2184487132" sldId="2145708561"/>
            <ac:graphicFrameMk id="37" creationId="{BC25E9D6-35D3-C872-99F0-E3BE429534A0}"/>
          </ac:graphicFrameMkLst>
        </pc:graphicFrameChg>
      </pc:sldChg>
      <pc:sldChg chg="addSp delSp modSp new ord">
        <pc:chgData name="Sarah CHAPELIER" userId="5b001f80-f1ae-4551-b6e4-62d614377d75" providerId="ADAL" clId="{62B71CBB-0B20-4FC6-ABE1-5713466463E2}" dt="2024-05-29T11:43:03.755" v="1376"/>
        <pc:sldMkLst>
          <pc:docMk/>
          <pc:sldMk cId="3379491376" sldId="2145708562"/>
        </pc:sldMkLst>
        <pc:spChg chg="del">
          <ac:chgData name="Sarah CHAPELIER" userId="5b001f80-f1ae-4551-b6e4-62d614377d75" providerId="ADAL" clId="{62B71CBB-0B20-4FC6-ABE1-5713466463E2}" dt="2024-05-29T11:43:03.335" v="1375" actId="478"/>
          <ac:spMkLst>
            <pc:docMk/>
            <pc:sldMk cId="3379491376" sldId="2145708562"/>
            <ac:spMk id="3" creationId="{0D96023E-47EF-5400-C072-0D3A77E35C4D}"/>
          </ac:spMkLst>
        </pc:spChg>
        <pc:spChg chg="del">
          <ac:chgData name="Sarah CHAPELIER" userId="5b001f80-f1ae-4551-b6e4-62d614377d75" providerId="ADAL" clId="{62B71CBB-0B20-4FC6-ABE1-5713466463E2}" dt="2024-05-29T11:43:03.335" v="1375" actId="478"/>
          <ac:spMkLst>
            <pc:docMk/>
            <pc:sldMk cId="3379491376" sldId="2145708562"/>
            <ac:spMk id="4" creationId="{9F22F72E-4844-58B1-E698-719E21960E22}"/>
          </ac:spMkLst>
        </pc:spChg>
        <pc:spChg chg="add mod">
          <ac:chgData name="Sarah CHAPELIER" userId="5b001f80-f1ae-4551-b6e4-62d614377d75" providerId="ADAL" clId="{62B71CBB-0B20-4FC6-ABE1-5713466463E2}" dt="2024-05-29T11:43:03.755" v="1376"/>
          <ac:spMkLst>
            <pc:docMk/>
            <pc:sldMk cId="3379491376" sldId="2145708562"/>
            <ac:spMk id="5" creationId="{3C84616F-74D4-FD48-7466-74EC1B9542CC}"/>
          </ac:spMkLst>
        </pc:spChg>
        <pc:spChg chg="add mod">
          <ac:chgData name="Sarah CHAPELIER" userId="5b001f80-f1ae-4551-b6e4-62d614377d75" providerId="ADAL" clId="{62B71CBB-0B20-4FC6-ABE1-5713466463E2}" dt="2024-05-29T11:43:03.755" v="1376"/>
          <ac:spMkLst>
            <pc:docMk/>
            <pc:sldMk cId="3379491376" sldId="2145708562"/>
            <ac:spMk id="23" creationId="{971A7AD0-4931-A694-549A-E94C9224BC94}"/>
          </ac:spMkLst>
        </pc:spChg>
        <pc:spChg chg="add mod">
          <ac:chgData name="Sarah CHAPELIER" userId="5b001f80-f1ae-4551-b6e4-62d614377d75" providerId="ADAL" clId="{62B71CBB-0B20-4FC6-ABE1-5713466463E2}" dt="2024-05-29T11:43:03.755" v="1376"/>
          <ac:spMkLst>
            <pc:docMk/>
            <pc:sldMk cId="3379491376" sldId="2145708562"/>
            <ac:spMk id="33" creationId="{C214B304-A3D3-41E7-A6CD-17C595C3C977}"/>
          </ac:spMkLst>
        </pc:spChg>
        <pc:spChg chg="mod">
          <ac:chgData name="Sarah CHAPELIER" userId="5b001f80-f1ae-4551-b6e4-62d614377d75" providerId="ADAL" clId="{62B71CBB-0B20-4FC6-ABE1-5713466463E2}" dt="2024-05-29T11:43:03.755" v="1376"/>
          <ac:spMkLst>
            <pc:docMk/>
            <pc:sldMk cId="3379491376" sldId="2145708562"/>
            <ac:spMk id="36" creationId="{F6AA29F0-05F3-4ABA-B5D0-25BA2D2C43DF}"/>
          </ac:spMkLst>
        </pc:spChg>
        <pc:spChg chg="add mod">
          <ac:chgData name="Sarah CHAPELIER" userId="5b001f80-f1ae-4551-b6e4-62d614377d75" providerId="ADAL" clId="{62B71CBB-0B20-4FC6-ABE1-5713466463E2}" dt="2024-05-29T11:43:03.755" v="1376"/>
          <ac:spMkLst>
            <pc:docMk/>
            <pc:sldMk cId="3379491376" sldId="2145708562"/>
            <ac:spMk id="39" creationId="{B7727885-FC9F-4307-A177-A46DA2E3EE72}"/>
          </ac:spMkLst>
        </pc:spChg>
        <pc:spChg chg="add mod">
          <ac:chgData name="Sarah CHAPELIER" userId="5b001f80-f1ae-4551-b6e4-62d614377d75" providerId="ADAL" clId="{62B71CBB-0B20-4FC6-ABE1-5713466463E2}" dt="2024-05-29T11:43:03.755" v="1376"/>
          <ac:spMkLst>
            <pc:docMk/>
            <pc:sldMk cId="3379491376" sldId="2145708562"/>
            <ac:spMk id="48" creationId="{EFFB7C5C-4D31-4D94-A47E-787633B4A773}"/>
          </ac:spMkLst>
        </pc:spChg>
        <pc:spChg chg="add mod">
          <ac:chgData name="Sarah CHAPELIER" userId="5b001f80-f1ae-4551-b6e4-62d614377d75" providerId="ADAL" clId="{62B71CBB-0B20-4FC6-ABE1-5713466463E2}" dt="2024-05-29T11:43:03.755" v="1376"/>
          <ac:spMkLst>
            <pc:docMk/>
            <pc:sldMk cId="3379491376" sldId="2145708562"/>
            <ac:spMk id="49" creationId="{369233EE-E9B5-440E-B49B-8385D704EF5E}"/>
          </ac:spMkLst>
        </pc:spChg>
        <pc:spChg chg="add mod">
          <ac:chgData name="Sarah CHAPELIER" userId="5b001f80-f1ae-4551-b6e4-62d614377d75" providerId="ADAL" clId="{62B71CBB-0B20-4FC6-ABE1-5713466463E2}" dt="2024-05-29T11:43:03.755" v="1376"/>
          <ac:spMkLst>
            <pc:docMk/>
            <pc:sldMk cId="3379491376" sldId="2145708562"/>
            <ac:spMk id="51" creationId="{C134A040-F675-4F4B-8545-F1753047E5EE}"/>
          </ac:spMkLst>
        </pc:spChg>
        <pc:grpChg chg="add mod">
          <ac:chgData name="Sarah CHAPELIER" userId="5b001f80-f1ae-4551-b6e4-62d614377d75" providerId="ADAL" clId="{62B71CBB-0B20-4FC6-ABE1-5713466463E2}" dt="2024-05-29T11:43:03.755" v="1376"/>
          <ac:grpSpMkLst>
            <pc:docMk/>
            <pc:sldMk cId="3379491376" sldId="2145708562"/>
            <ac:grpSpMk id="34" creationId="{9E14DD5D-573D-4DE0-8E79-E36ADCF64850}"/>
          </ac:grpSpMkLst>
        </pc:grpChg>
        <pc:picChg chg="add mod">
          <ac:chgData name="Sarah CHAPELIER" userId="5b001f80-f1ae-4551-b6e4-62d614377d75" providerId="ADAL" clId="{62B71CBB-0B20-4FC6-ABE1-5713466463E2}" dt="2024-05-29T11:43:03.755" v="1376"/>
          <ac:picMkLst>
            <pc:docMk/>
            <pc:sldMk cId="3379491376" sldId="2145708562"/>
            <ac:picMk id="27" creationId="{8C6B00EA-1EF2-46B1-83D4-2730427546CE}"/>
          </ac:picMkLst>
        </pc:picChg>
        <pc:picChg chg="mod">
          <ac:chgData name="Sarah CHAPELIER" userId="5b001f80-f1ae-4551-b6e4-62d614377d75" providerId="ADAL" clId="{62B71CBB-0B20-4FC6-ABE1-5713466463E2}" dt="2024-05-29T11:43:03.755" v="1376"/>
          <ac:picMkLst>
            <pc:docMk/>
            <pc:sldMk cId="3379491376" sldId="2145708562"/>
            <ac:picMk id="35" creationId="{76337C88-C3AC-47E7-A417-5E121B1D07D7}"/>
          </ac:picMkLst>
        </pc:picChg>
        <pc:picChg chg="add mod">
          <ac:chgData name="Sarah CHAPELIER" userId="5b001f80-f1ae-4551-b6e4-62d614377d75" providerId="ADAL" clId="{62B71CBB-0B20-4FC6-ABE1-5713466463E2}" dt="2024-05-29T11:43:03.755" v="1376"/>
          <ac:picMkLst>
            <pc:docMk/>
            <pc:sldMk cId="3379491376" sldId="2145708562"/>
            <ac:picMk id="50" creationId="{7286AF09-DF25-4BEE-9CF9-53AD3B54A5A3}"/>
          </ac:picMkLst>
        </pc:picChg>
        <pc:picChg chg="add mod">
          <ac:chgData name="Sarah CHAPELIER" userId="5b001f80-f1ae-4551-b6e4-62d614377d75" providerId="ADAL" clId="{62B71CBB-0B20-4FC6-ABE1-5713466463E2}" dt="2024-05-29T11:43:03.755" v="1376"/>
          <ac:picMkLst>
            <pc:docMk/>
            <pc:sldMk cId="3379491376" sldId="2145708562"/>
            <ac:picMk id="52" creationId="{E50E1055-D110-4032-8302-0EF1DFD41784}"/>
          </ac:picMkLst>
        </pc:picChg>
        <pc:picChg chg="add mod">
          <ac:chgData name="Sarah CHAPELIER" userId="5b001f80-f1ae-4551-b6e4-62d614377d75" providerId="ADAL" clId="{62B71CBB-0B20-4FC6-ABE1-5713466463E2}" dt="2024-05-29T11:43:03.755" v="1376"/>
          <ac:picMkLst>
            <pc:docMk/>
            <pc:sldMk cId="3379491376" sldId="2145708562"/>
            <ac:picMk id="53" creationId="{5474AEB2-1435-4990-8B0D-62C0B00B96B7}"/>
          </ac:picMkLst>
        </pc:picChg>
        <pc:picChg chg="add mod">
          <ac:chgData name="Sarah CHAPELIER" userId="5b001f80-f1ae-4551-b6e4-62d614377d75" providerId="ADAL" clId="{62B71CBB-0B20-4FC6-ABE1-5713466463E2}" dt="2024-05-29T11:43:03.755" v="1376"/>
          <ac:picMkLst>
            <pc:docMk/>
            <pc:sldMk cId="3379491376" sldId="2145708562"/>
            <ac:picMk id="59" creationId="{9C06D8DE-6229-44E8-84B4-B9AC9A87D2E2}"/>
          </ac:picMkLst>
        </pc:picChg>
      </pc:sldChg>
      <pc:sldChg chg="addSp delSp modSp new mod">
        <pc:chgData name="Sarah CHAPELIER" userId="5b001f80-f1ae-4551-b6e4-62d614377d75" providerId="ADAL" clId="{62B71CBB-0B20-4FC6-ABE1-5713466463E2}" dt="2024-05-29T11:49:34.949" v="1468" actId="1076"/>
        <pc:sldMkLst>
          <pc:docMk/>
          <pc:sldMk cId="92297019" sldId="2145708563"/>
        </pc:sldMkLst>
        <pc:spChg chg="mod">
          <ac:chgData name="Sarah CHAPELIER" userId="5b001f80-f1ae-4551-b6e4-62d614377d75" providerId="ADAL" clId="{62B71CBB-0B20-4FC6-ABE1-5713466463E2}" dt="2024-05-29T11:49:05.674" v="1465" actId="20577"/>
          <ac:spMkLst>
            <pc:docMk/>
            <pc:sldMk cId="92297019" sldId="2145708563"/>
            <ac:spMk id="3" creationId="{A56E605E-649D-DCBB-58CB-FF15C414C73C}"/>
          </ac:spMkLst>
        </pc:spChg>
        <pc:spChg chg="del">
          <ac:chgData name="Sarah CHAPELIER" userId="5b001f80-f1ae-4551-b6e4-62d614377d75" providerId="ADAL" clId="{62B71CBB-0B20-4FC6-ABE1-5713466463E2}" dt="2024-05-29T11:49:08.197" v="1466" actId="478"/>
          <ac:spMkLst>
            <pc:docMk/>
            <pc:sldMk cId="92297019" sldId="2145708563"/>
            <ac:spMk id="4" creationId="{3FF070F9-7C4D-7669-2244-E435FA83AC53}"/>
          </ac:spMkLst>
        </pc:spChg>
        <pc:grpChg chg="add mod">
          <ac:chgData name="Sarah CHAPELIER" userId="5b001f80-f1ae-4551-b6e4-62d614377d75" providerId="ADAL" clId="{62B71CBB-0B20-4FC6-ABE1-5713466463E2}" dt="2024-05-29T11:49:34.949" v="1468" actId="1076"/>
          <ac:grpSpMkLst>
            <pc:docMk/>
            <pc:sldMk cId="92297019" sldId="2145708563"/>
            <ac:grpSpMk id="5" creationId="{C9501467-1417-FA37-FE63-8180088043B7}"/>
          </ac:grpSpMkLst>
        </pc:grpChg>
        <pc:picChg chg="mod">
          <ac:chgData name="Sarah CHAPELIER" userId="5b001f80-f1ae-4551-b6e4-62d614377d75" providerId="ADAL" clId="{62B71CBB-0B20-4FC6-ABE1-5713466463E2}" dt="2024-05-29T11:49:32.717" v="1467"/>
          <ac:picMkLst>
            <pc:docMk/>
            <pc:sldMk cId="92297019" sldId="2145708563"/>
            <ac:picMk id="6" creationId="{CEE73618-7736-53A9-B417-2D3FC13B4C9E}"/>
          </ac:picMkLst>
        </pc:picChg>
        <pc:picChg chg="mod">
          <ac:chgData name="Sarah CHAPELIER" userId="5b001f80-f1ae-4551-b6e4-62d614377d75" providerId="ADAL" clId="{62B71CBB-0B20-4FC6-ABE1-5713466463E2}" dt="2024-05-29T11:49:32.717" v="1467"/>
          <ac:picMkLst>
            <pc:docMk/>
            <pc:sldMk cId="92297019" sldId="2145708563"/>
            <ac:picMk id="7" creationId="{B9F94C96-E062-86E1-8710-B443FC54D696}"/>
          </ac:picMkLst>
        </pc:picChg>
      </pc:sldChg>
      <pc:sldChg chg="modSp new del mod">
        <pc:chgData name="Sarah CHAPELIER" userId="5b001f80-f1ae-4551-b6e4-62d614377d75" providerId="ADAL" clId="{62B71CBB-0B20-4FC6-ABE1-5713466463E2}" dt="2024-05-29T11:47:29.757" v="1415" actId="47"/>
        <pc:sldMkLst>
          <pc:docMk/>
          <pc:sldMk cId="1563362074" sldId="2145708563"/>
        </pc:sldMkLst>
        <pc:spChg chg="mod">
          <ac:chgData name="Sarah CHAPELIER" userId="5b001f80-f1ae-4551-b6e4-62d614377d75" providerId="ADAL" clId="{62B71CBB-0B20-4FC6-ABE1-5713466463E2}" dt="2024-05-29T11:47:27.178" v="1414" actId="20577"/>
          <ac:spMkLst>
            <pc:docMk/>
            <pc:sldMk cId="1563362074" sldId="2145708563"/>
            <ac:spMk id="3" creationId="{0073AA2B-5645-117E-CA41-D4E034A14166}"/>
          </ac:spMkLst>
        </pc:spChg>
      </pc:sldChg>
      <pc:sldChg chg="addSp delSp modSp new mod ord">
        <pc:chgData name="Sarah CHAPELIER" userId="5b001f80-f1ae-4551-b6e4-62d614377d75" providerId="ADAL" clId="{62B71CBB-0B20-4FC6-ABE1-5713466463E2}" dt="2024-05-29T12:04:32.998" v="1857" actId="1076"/>
        <pc:sldMkLst>
          <pc:docMk/>
          <pc:sldMk cId="815692213" sldId="2145708564"/>
        </pc:sldMkLst>
        <pc:spChg chg="mod">
          <ac:chgData name="Sarah CHAPELIER" userId="5b001f80-f1ae-4551-b6e4-62d614377d75" providerId="ADAL" clId="{62B71CBB-0B20-4FC6-ABE1-5713466463E2}" dt="2024-05-29T11:50:24.173" v="1558" actId="20577"/>
          <ac:spMkLst>
            <pc:docMk/>
            <pc:sldMk cId="815692213" sldId="2145708564"/>
            <ac:spMk id="3" creationId="{8AD3663F-39DA-E7FE-E854-3E77789DC49F}"/>
          </ac:spMkLst>
        </pc:spChg>
        <pc:spChg chg="del">
          <ac:chgData name="Sarah CHAPELIER" userId="5b001f80-f1ae-4551-b6e4-62d614377d75" providerId="ADAL" clId="{62B71CBB-0B20-4FC6-ABE1-5713466463E2}" dt="2024-05-29T11:52:56.895" v="1563" actId="478"/>
          <ac:spMkLst>
            <pc:docMk/>
            <pc:sldMk cId="815692213" sldId="2145708564"/>
            <ac:spMk id="4" creationId="{0D052104-8277-09B4-2066-FD8AC5605EFE}"/>
          </ac:spMkLst>
        </pc:spChg>
        <pc:graphicFrameChg chg="add mod">
          <ac:chgData name="Sarah CHAPELIER" userId="5b001f80-f1ae-4551-b6e4-62d614377d75" providerId="ADAL" clId="{62B71CBB-0B20-4FC6-ABE1-5713466463E2}" dt="2024-05-29T12:04:32.998" v="1857" actId="1076"/>
          <ac:graphicFrameMkLst>
            <pc:docMk/>
            <pc:sldMk cId="815692213" sldId="2145708564"/>
            <ac:graphicFrameMk id="5" creationId="{00000000-0008-0000-0C00-000004000000}"/>
          </ac:graphicFrameMkLst>
        </pc:graphicFrameChg>
      </pc:sldChg>
      <pc:sldMasterChg chg="modSp mod">
        <pc:chgData name="Sarah CHAPELIER" userId="5b001f80-f1ae-4551-b6e4-62d614377d75" providerId="ADAL" clId="{62B71CBB-0B20-4FC6-ABE1-5713466463E2}" dt="2024-05-29T11:42:26.779" v="1368" actId="20577"/>
        <pc:sldMasterMkLst>
          <pc:docMk/>
          <pc:sldMasterMk cId="2097258969" sldId="2147483660"/>
        </pc:sldMasterMkLst>
        <pc:spChg chg="mod">
          <ac:chgData name="Sarah CHAPELIER" userId="5b001f80-f1ae-4551-b6e4-62d614377d75" providerId="ADAL" clId="{62B71CBB-0B20-4FC6-ABE1-5713466463E2}" dt="2024-05-29T11:42:26.779" v="1368" actId="20577"/>
          <ac:spMkLst>
            <pc:docMk/>
            <pc:sldMasterMk cId="2097258969" sldId="2147483660"/>
            <ac:spMk id="6" creationId="{DE693E50-A1FC-F64A-AAF6-AB6347306378}"/>
          </ac:spMkLst>
        </pc:spChg>
        <pc:spChg chg="mod">
          <ac:chgData name="Sarah CHAPELIER" userId="5b001f80-f1ae-4551-b6e4-62d614377d75" providerId="ADAL" clId="{62B71CBB-0B20-4FC6-ABE1-5713466463E2}" dt="2024-05-29T11:42:14.427" v="1352" actId="20577"/>
          <ac:spMkLst>
            <pc:docMk/>
            <pc:sldMasterMk cId="2097258969" sldId="2147483660"/>
            <ac:spMk id="7" creationId="{BC612C31-938C-C942-BF98-B41E86B0AE22}"/>
          </ac:spMkLst>
        </pc:spChg>
      </pc:sldMasterChg>
      <pc:sldMasterChg chg="modSp mod delSldLayout modSldLayout">
        <pc:chgData name="Sarah CHAPELIER" userId="5b001f80-f1ae-4551-b6e4-62d614377d75" providerId="ADAL" clId="{62B71CBB-0B20-4FC6-ABE1-5713466463E2}" dt="2024-05-29T11:43:00.091" v="1374" actId="47"/>
        <pc:sldMasterMkLst>
          <pc:docMk/>
          <pc:sldMasterMk cId="3307563841" sldId="2147483673"/>
        </pc:sldMasterMkLst>
        <pc:spChg chg="mod">
          <ac:chgData name="Sarah CHAPELIER" userId="5b001f80-f1ae-4551-b6e4-62d614377d75" providerId="ADAL" clId="{62B71CBB-0B20-4FC6-ABE1-5713466463E2}" dt="2024-05-29T11:41:57.309" v="1273" actId="20577"/>
          <ac:spMkLst>
            <pc:docMk/>
            <pc:sldMasterMk cId="3307563841" sldId="2147483673"/>
            <ac:spMk id="8" creationId="{4996EDDB-84B6-E24B-A271-5FC7FDD5A822}"/>
          </ac:spMkLst>
        </pc:spChg>
        <pc:sldLayoutChg chg="delSp del mod">
          <pc:chgData name="Sarah CHAPELIER" userId="5b001f80-f1ae-4551-b6e4-62d614377d75" providerId="ADAL" clId="{62B71CBB-0B20-4FC6-ABE1-5713466463E2}" dt="2024-05-29T11:43:00.091" v="1374" actId="47"/>
          <pc:sldLayoutMkLst>
            <pc:docMk/>
            <pc:sldMasterMk cId="3307563841" sldId="2147483673"/>
            <pc:sldLayoutMk cId="2409681427" sldId="2147483710"/>
          </pc:sldLayoutMkLst>
          <pc:spChg chg="del">
            <ac:chgData name="Sarah CHAPELIER" userId="5b001f80-f1ae-4551-b6e4-62d614377d75" providerId="ADAL" clId="{62B71CBB-0B20-4FC6-ABE1-5713466463E2}" dt="2024-05-29T11:42:03.972" v="1274" actId="478"/>
            <ac:spMkLst>
              <pc:docMk/>
              <pc:sldMasterMk cId="3307563841" sldId="2147483673"/>
              <pc:sldLayoutMk cId="2409681427" sldId="2147483710"/>
              <ac:spMk id="24" creationId="{341FA10A-8276-DB43-AE58-852C23EA196E}"/>
            </ac:spMkLst>
          </pc:spChg>
          <pc:spChg chg="del">
            <ac:chgData name="Sarah CHAPELIER" userId="5b001f80-f1ae-4551-b6e4-62d614377d75" providerId="ADAL" clId="{62B71CBB-0B20-4FC6-ABE1-5713466463E2}" dt="2024-05-29T11:42:03.972" v="1274" actId="478"/>
            <ac:spMkLst>
              <pc:docMk/>
              <pc:sldMasterMk cId="3307563841" sldId="2147483673"/>
              <pc:sldLayoutMk cId="2409681427" sldId="2147483710"/>
              <ac:spMk id="25" creationId="{B3278248-234A-E543-BC64-99BE6C2DB148}"/>
            </ac:spMkLst>
          </pc:spChg>
          <pc:spChg chg="del">
            <ac:chgData name="Sarah CHAPELIER" userId="5b001f80-f1ae-4551-b6e4-62d614377d75" providerId="ADAL" clId="{62B71CBB-0B20-4FC6-ABE1-5713466463E2}" dt="2024-05-29T11:42:03.972" v="1274" actId="478"/>
            <ac:spMkLst>
              <pc:docMk/>
              <pc:sldMasterMk cId="3307563841" sldId="2147483673"/>
              <pc:sldLayoutMk cId="2409681427" sldId="2147483710"/>
              <ac:spMk id="26" creationId="{247131EE-253C-C945-9C2C-FBA35E68BC9E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rahCHAPELIER\AppData\Local\Temp\6fe84952-8fae-42f1-a892-5a075d32a148_francetransfert-2070319171.zip.148\Rapport%20Indicateurs%20MSSant&#233;%20-%20Bretagne%20-%20Avril%20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1"/>
          <c:tx>
            <c:v>ES</c:v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46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FE6-4B87-9DFB-18BA6AFA8F9B}"/>
              </c:ext>
            </c:extLst>
          </c:dPt>
          <c:cat>
            <c:numRef>
              <c:f>Data!$H$1:$APN$1</c:f>
              <c:numCache>
                <c:formatCode>[$-40C]mmm\-yy;@</c:formatCode>
                <c:ptCount val="1099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  <c:pt idx="21">
                  <c:v>43009</c:v>
                </c:pt>
                <c:pt idx="22">
                  <c:v>43040</c:v>
                </c:pt>
                <c:pt idx="23">
                  <c:v>43070</c:v>
                </c:pt>
                <c:pt idx="24">
                  <c:v>43101</c:v>
                </c:pt>
                <c:pt idx="25">
                  <c:v>43132</c:v>
                </c:pt>
                <c:pt idx="26">
                  <c:v>43160</c:v>
                </c:pt>
                <c:pt idx="27">
                  <c:v>43191</c:v>
                </c:pt>
                <c:pt idx="28">
                  <c:v>43221</c:v>
                </c:pt>
                <c:pt idx="29">
                  <c:v>43252</c:v>
                </c:pt>
                <c:pt idx="30">
                  <c:v>43282</c:v>
                </c:pt>
                <c:pt idx="31">
                  <c:v>43313</c:v>
                </c:pt>
                <c:pt idx="32">
                  <c:v>43344</c:v>
                </c:pt>
                <c:pt idx="33">
                  <c:v>43374</c:v>
                </c:pt>
                <c:pt idx="34">
                  <c:v>43405</c:v>
                </c:pt>
                <c:pt idx="35">
                  <c:v>43435</c:v>
                </c:pt>
                <c:pt idx="36">
                  <c:v>43466</c:v>
                </c:pt>
                <c:pt idx="37">
                  <c:v>43497</c:v>
                </c:pt>
                <c:pt idx="38">
                  <c:v>43525</c:v>
                </c:pt>
                <c:pt idx="39">
                  <c:v>43556</c:v>
                </c:pt>
                <c:pt idx="40">
                  <c:v>43586</c:v>
                </c:pt>
                <c:pt idx="41">
                  <c:v>43617</c:v>
                </c:pt>
                <c:pt idx="42">
                  <c:v>43647</c:v>
                </c:pt>
                <c:pt idx="43">
                  <c:v>43678</c:v>
                </c:pt>
                <c:pt idx="44">
                  <c:v>43709</c:v>
                </c:pt>
                <c:pt idx="45">
                  <c:v>43739</c:v>
                </c:pt>
                <c:pt idx="46">
                  <c:v>43770</c:v>
                </c:pt>
                <c:pt idx="47">
                  <c:v>43800</c:v>
                </c:pt>
                <c:pt idx="48">
                  <c:v>43831</c:v>
                </c:pt>
                <c:pt idx="49">
                  <c:v>43862</c:v>
                </c:pt>
                <c:pt idx="50">
                  <c:v>43891</c:v>
                </c:pt>
                <c:pt idx="51">
                  <c:v>43922</c:v>
                </c:pt>
                <c:pt idx="52">
                  <c:v>43952</c:v>
                </c:pt>
                <c:pt idx="53">
                  <c:v>43983</c:v>
                </c:pt>
                <c:pt idx="54">
                  <c:v>44013</c:v>
                </c:pt>
                <c:pt idx="55">
                  <c:v>44044</c:v>
                </c:pt>
                <c:pt idx="56">
                  <c:v>44075</c:v>
                </c:pt>
                <c:pt idx="57">
                  <c:v>44105</c:v>
                </c:pt>
                <c:pt idx="58">
                  <c:v>44136</c:v>
                </c:pt>
                <c:pt idx="59">
                  <c:v>44166</c:v>
                </c:pt>
                <c:pt idx="60">
                  <c:v>44197</c:v>
                </c:pt>
                <c:pt idx="61">
                  <c:v>44228</c:v>
                </c:pt>
                <c:pt idx="62">
                  <c:v>44256</c:v>
                </c:pt>
                <c:pt idx="63">
                  <c:v>44287</c:v>
                </c:pt>
                <c:pt idx="64">
                  <c:v>44317</c:v>
                </c:pt>
                <c:pt idx="65">
                  <c:v>44348</c:v>
                </c:pt>
                <c:pt idx="66">
                  <c:v>44378</c:v>
                </c:pt>
                <c:pt idx="67">
                  <c:v>44409</c:v>
                </c:pt>
                <c:pt idx="68">
                  <c:v>44440</c:v>
                </c:pt>
                <c:pt idx="69">
                  <c:v>44470</c:v>
                </c:pt>
                <c:pt idx="70">
                  <c:v>44501</c:v>
                </c:pt>
                <c:pt idx="71">
                  <c:v>44531</c:v>
                </c:pt>
                <c:pt idx="72">
                  <c:v>44562</c:v>
                </c:pt>
                <c:pt idx="73">
                  <c:v>44593</c:v>
                </c:pt>
                <c:pt idx="74">
                  <c:v>44621</c:v>
                </c:pt>
                <c:pt idx="75">
                  <c:v>44652</c:v>
                </c:pt>
                <c:pt idx="76">
                  <c:v>44682</c:v>
                </c:pt>
                <c:pt idx="77">
                  <c:v>44713</c:v>
                </c:pt>
                <c:pt idx="78">
                  <c:v>44743</c:v>
                </c:pt>
                <c:pt idx="79">
                  <c:v>44774</c:v>
                </c:pt>
                <c:pt idx="80">
                  <c:v>44805</c:v>
                </c:pt>
                <c:pt idx="81">
                  <c:v>44835</c:v>
                </c:pt>
                <c:pt idx="82">
                  <c:v>44866</c:v>
                </c:pt>
                <c:pt idx="83">
                  <c:v>44896</c:v>
                </c:pt>
                <c:pt idx="84">
                  <c:v>44927</c:v>
                </c:pt>
                <c:pt idx="85">
                  <c:v>44958</c:v>
                </c:pt>
                <c:pt idx="86">
                  <c:v>44986</c:v>
                </c:pt>
                <c:pt idx="87">
                  <c:v>45017</c:v>
                </c:pt>
                <c:pt idx="88">
                  <c:v>45047</c:v>
                </c:pt>
                <c:pt idx="89">
                  <c:v>45078</c:v>
                </c:pt>
                <c:pt idx="90">
                  <c:v>45108</c:v>
                </c:pt>
                <c:pt idx="91">
                  <c:v>45139</c:v>
                </c:pt>
                <c:pt idx="92">
                  <c:v>45170</c:v>
                </c:pt>
                <c:pt idx="93">
                  <c:v>45200</c:v>
                </c:pt>
                <c:pt idx="94">
                  <c:v>45231</c:v>
                </c:pt>
                <c:pt idx="95">
                  <c:v>45261</c:v>
                </c:pt>
                <c:pt idx="96">
                  <c:v>45292</c:v>
                </c:pt>
                <c:pt idx="97" formatCode="m/d/yyyy">
                  <c:v>45323</c:v>
                </c:pt>
                <c:pt idx="98" formatCode="m/d/yyyy">
                  <c:v>45352</c:v>
                </c:pt>
                <c:pt idx="99" formatCode="m/d/yyyy">
                  <c:v>45383</c:v>
                </c:pt>
              </c:numCache>
            </c:numRef>
          </c:cat>
          <c:val>
            <c:numRef>
              <c:f>Data!$H$10:$APN$10</c:f>
              <c:numCache>
                <c:formatCode>General</c:formatCode>
                <c:ptCount val="1099"/>
                <c:pt idx="0">
                  <c:v>46446</c:v>
                </c:pt>
                <c:pt idx="1">
                  <c:v>61549</c:v>
                </c:pt>
                <c:pt idx="2">
                  <c:v>54227</c:v>
                </c:pt>
                <c:pt idx="3">
                  <c:v>53285</c:v>
                </c:pt>
                <c:pt idx="4">
                  <c:v>52708</c:v>
                </c:pt>
                <c:pt idx="5">
                  <c:v>67768</c:v>
                </c:pt>
                <c:pt idx="6">
                  <c:v>60890</c:v>
                </c:pt>
                <c:pt idx="7">
                  <c:v>52746</c:v>
                </c:pt>
                <c:pt idx="8">
                  <c:v>187426</c:v>
                </c:pt>
                <c:pt idx="9">
                  <c:v>194005</c:v>
                </c:pt>
                <c:pt idx="10">
                  <c:v>218372</c:v>
                </c:pt>
                <c:pt idx="11">
                  <c:v>200181</c:v>
                </c:pt>
                <c:pt idx="12">
                  <c:v>223341</c:v>
                </c:pt>
                <c:pt idx="13">
                  <c:v>217376</c:v>
                </c:pt>
                <c:pt idx="14">
                  <c:v>272491</c:v>
                </c:pt>
                <c:pt idx="15">
                  <c:v>186386</c:v>
                </c:pt>
                <c:pt idx="16">
                  <c:v>246893</c:v>
                </c:pt>
                <c:pt idx="17">
                  <c:v>262907</c:v>
                </c:pt>
                <c:pt idx="18">
                  <c:v>241800</c:v>
                </c:pt>
                <c:pt idx="19">
                  <c:v>208988</c:v>
                </c:pt>
                <c:pt idx="20">
                  <c:v>254145</c:v>
                </c:pt>
                <c:pt idx="21">
                  <c:v>307667</c:v>
                </c:pt>
                <c:pt idx="22">
                  <c:v>305115</c:v>
                </c:pt>
                <c:pt idx="23">
                  <c:v>314436</c:v>
                </c:pt>
                <c:pt idx="24">
                  <c:v>366551</c:v>
                </c:pt>
                <c:pt idx="25">
                  <c:v>339968</c:v>
                </c:pt>
                <c:pt idx="26">
                  <c:v>421477</c:v>
                </c:pt>
                <c:pt idx="27">
                  <c:v>402029</c:v>
                </c:pt>
                <c:pt idx="28">
                  <c:v>412433</c:v>
                </c:pt>
                <c:pt idx="29">
                  <c:v>549183</c:v>
                </c:pt>
                <c:pt idx="30">
                  <c:v>544974</c:v>
                </c:pt>
                <c:pt idx="31">
                  <c:v>451750</c:v>
                </c:pt>
                <c:pt idx="32">
                  <c:v>518293</c:v>
                </c:pt>
                <c:pt idx="33">
                  <c:v>666128</c:v>
                </c:pt>
                <c:pt idx="34">
                  <c:v>607158</c:v>
                </c:pt>
                <c:pt idx="35">
                  <c:v>584834</c:v>
                </c:pt>
                <c:pt idx="36">
                  <c:v>733642</c:v>
                </c:pt>
                <c:pt idx="37">
                  <c:v>744855</c:v>
                </c:pt>
                <c:pt idx="38">
                  <c:v>810897</c:v>
                </c:pt>
                <c:pt idx="39">
                  <c:v>863704</c:v>
                </c:pt>
                <c:pt idx="40">
                  <c:v>874729</c:v>
                </c:pt>
                <c:pt idx="41">
                  <c:v>957380</c:v>
                </c:pt>
                <c:pt idx="42">
                  <c:v>1187115</c:v>
                </c:pt>
                <c:pt idx="43">
                  <c:v>882432</c:v>
                </c:pt>
                <c:pt idx="44">
                  <c:v>1148963</c:v>
                </c:pt>
                <c:pt idx="45">
                  <c:v>1415720</c:v>
                </c:pt>
                <c:pt idx="46">
                  <c:v>1212397</c:v>
                </c:pt>
                <c:pt idx="47">
                  <c:v>1327646</c:v>
                </c:pt>
                <c:pt idx="48">
                  <c:v>1344441</c:v>
                </c:pt>
                <c:pt idx="49">
                  <c:v>1388150</c:v>
                </c:pt>
                <c:pt idx="50">
                  <c:v>1091313</c:v>
                </c:pt>
                <c:pt idx="51">
                  <c:v>654387</c:v>
                </c:pt>
                <c:pt idx="52">
                  <c:v>965690</c:v>
                </c:pt>
                <c:pt idx="53">
                  <c:v>1390674</c:v>
                </c:pt>
                <c:pt idx="54">
                  <c:v>1468037</c:v>
                </c:pt>
                <c:pt idx="55">
                  <c:v>1281964</c:v>
                </c:pt>
                <c:pt idx="56">
                  <c:v>1781056</c:v>
                </c:pt>
                <c:pt idx="57">
                  <c:v>1922071</c:v>
                </c:pt>
                <c:pt idx="58">
                  <c:v>1812599</c:v>
                </c:pt>
                <c:pt idx="59">
                  <c:v>1809500</c:v>
                </c:pt>
                <c:pt idx="60">
                  <c:v>1892711</c:v>
                </c:pt>
                <c:pt idx="61">
                  <c:v>1961558</c:v>
                </c:pt>
                <c:pt idx="62">
                  <c:v>1493629</c:v>
                </c:pt>
                <c:pt idx="63">
                  <c:v>1977843</c:v>
                </c:pt>
                <c:pt idx="64">
                  <c:v>1835822</c:v>
                </c:pt>
                <c:pt idx="65">
                  <c:v>2414044</c:v>
                </c:pt>
                <c:pt idx="66">
                  <c:v>1921574</c:v>
                </c:pt>
                <c:pt idx="67">
                  <c:v>1667894</c:v>
                </c:pt>
                <c:pt idx="68">
                  <c:v>2275595</c:v>
                </c:pt>
                <c:pt idx="69">
                  <c:v>2476706</c:v>
                </c:pt>
                <c:pt idx="70">
                  <c:v>2218169</c:v>
                </c:pt>
                <c:pt idx="71">
                  <c:v>2515171</c:v>
                </c:pt>
                <c:pt idx="72">
                  <c:v>2636293</c:v>
                </c:pt>
                <c:pt idx="73">
                  <c:v>2632494</c:v>
                </c:pt>
                <c:pt idx="74">
                  <c:v>3138063</c:v>
                </c:pt>
                <c:pt idx="75">
                  <c:v>2725316</c:v>
                </c:pt>
                <c:pt idx="76">
                  <c:v>2963247</c:v>
                </c:pt>
                <c:pt idx="77">
                  <c:v>2825196</c:v>
                </c:pt>
                <c:pt idx="78">
                  <c:v>2824846</c:v>
                </c:pt>
                <c:pt idx="79">
                  <c:v>2382006</c:v>
                </c:pt>
                <c:pt idx="80">
                  <c:v>3272981</c:v>
                </c:pt>
                <c:pt idx="81">
                  <c:v>3528246</c:v>
                </c:pt>
                <c:pt idx="82">
                  <c:v>3776231</c:v>
                </c:pt>
                <c:pt idx="83">
                  <c:v>4784664</c:v>
                </c:pt>
                <c:pt idx="84">
                  <c:v>5840489</c:v>
                </c:pt>
                <c:pt idx="85">
                  <c:v>4907722</c:v>
                </c:pt>
                <c:pt idx="86">
                  <c:v>6629130</c:v>
                </c:pt>
                <c:pt idx="87">
                  <c:v>5640876</c:v>
                </c:pt>
                <c:pt idx="88">
                  <c:v>6179536</c:v>
                </c:pt>
                <c:pt idx="89">
                  <c:v>7449773</c:v>
                </c:pt>
                <c:pt idx="90">
                  <c:v>6458701</c:v>
                </c:pt>
                <c:pt idx="91">
                  <c:v>5622192</c:v>
                </c:pt>
                <c:pt idx="92">
                  <c:v>7669504</c:v>
                </c:pt>
                <c:pt idx="93">
                  <c:v>9211386</c:v>
                </c:pt>
                <c:pt idx="94">
                  <c:v>9205212</c:v>
                </c:pt>
                <c:pt idx="95">
                  <c:v>8757649</c:v>
                </c:pt>
                <c:pt idx="96">
                  <c:v>9471161</c:v>
                </c:pt>
                <c:pt idx="97">
                  <c:v>9050225</c:v>
                </c:pt>
                <c:pt idx="98">
                  <c:v>9691908</c:v>
                </c:pt>
                <c:pt idx="99">
                  <c:v>9290727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E6-4B87-9DFB-18BA6AFA8F9B}"/>
            </c:ext>
          </c:extLst>
        </c:ser>
        <c:ser>
          <c:idx val="1"/>
          <c:order val="2"/>
          <c:tx>
            <c:v>LBM</c:v>
          </c:tx>
          <c:spPr>
            <a:solidFill>
              <a:srgbClr val="008080"/>
            </a:solidFill>
            <a:ln>
              <a:noFill/>
            </a:ln>
            <a:effectLst/>
          </c:spPr>
          <c:invertIfNegative val="0"/>
          <c:cat>
            <c:numRef>
              <c:f>Data!$H$1:$APN$1</c:f>
              <c:numCache>
                <c:formatCode>[$-40C]mmm\-yy;@</c:formatCode>
                <c:ptCount val="1099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  <c:pt idx="21">
                  <c:v>43009</c:v>
                </c:pt>
                <c:pt idx="22">
                  <c:v>43040</c:v>
                </c:pt>
                <c:pt idx="23">
                  <c:v>43070</c:v>
                </c:pt>
                <c:pt idx="24">
                  <c:v>43101</c:v>
                </c:pt>
                <c:pt idx="25">
                  <c:v>43132</c:v>
                </c:pt>
                <c:pt idx="26">
                  <c:v>43160</c:v>
                </c:pt>
                <c:pt idx="27">
                  <c:v>43191</c:v>
                </c:pt>
                <c:pt idx="28">
                  <c:v>43221</c:v>
                </c:pt>
                <c:pt idx="29">
                  <c:v>43252</c:v>
                </c:pt>
                <c:pt idx="30">
                  <c:v>43282</c:v>
                </c:pt>
                <c:pt idx="31">
                  <c:v>43313</c:v>
                </c:pt>
                <c:pt idx="32">
                  <c:v>43344</c:v>
                </c:pt>
                <c:pt idx="33">
                  <c:v>43374</c:v>
                </c:pt>
                <c:pt idx="34">
                  <c:v>43405</c:v>
                </c:pt>
                <c:pt idx="35">
                  <c:v>43435</c:v>
                </c:pt>
                <c:pt idx="36">
                  <c:v>43466</c:v>
                </c:pt>
                <c:pt idx="37">
                  <c:v>43497</c:v>
                </c:pt>
                <c:pt idx="38">
                  <c:v>43525</c:v>
                </c:pt>
                <c:pt idx="39">
                  <c:v>43556</c:v>
                </c:pt>
                <c:pt idx="40">
                  <c:v>43586</c:v>
                </c:pt>
                <c:pt idx="41">
                  <c:v>43617</c:v>
                </c:pt>
                <c:pt idx="42">
                  <c:v>43647</c:v>
                </c:pt>
                <c:pt idx="43">
                  <c:v>43678</c:v>
                </c:pt>
                <c:pt idx="44">
                  <c:v>43709</c:v>
                </c:pt>
                <c:pt idx="45">
                  <c:v>43739</c:v>
                </c:pt>
                <c:pt idx="46">
                  <c:v>43770</c:v>
                </c:pt>
                <c:pt idx="47">
                  <c:v>43800</c:v>
                </c:pt>
                <c:pt idx="48">
                  <c:v>43831</c:v>
                </c:pt>
                <c:pt idx="49">
                  <c:v>43862</c:v>
                </c:pt>
                <c:pt idx="50">
                  <c:v>43891</c:v>
                </c:pt>
                <c:pt idx="51">
                  <c:v>43922</c:v>
                </c:pt>
                <c:pt idx="52">
                  <c:v>43952</c:v>
                </c:pt>
                <c:pt idx="53">
                  <c:v>43983</c:v>
                </c:pt>
                <c:pt idx="54">
                  <c:v>44013</c:v>
                </c:pt>
                <c:pt idx="55">
                  <c:v>44044</c:v>
                </c:pt>
                <c:pt idx="56">
                  <c:v>44075</c:v>
                </c:pt>
                <c:pt idx="57">
                  <c:v>44105</c:v>
                </c:pt>
                <c:pt idx="58">
                  <c:v>44136</c:v>
                </c:pt>
                <c:pt idx="59">
                  <c:v>44166</c:v>
                </c:pt>
                <c:pt idx="60">
                  <c:v>44197</c:v>
                </c:pt>
                <c:pt idx="61">
                  <c:v>44228</c:v>
                </c:pt>
                <c:pt idx="62">
                  <c:v>44256</c:v>
                </c:pt>
                <c:pt idx="63">
                  <c:v>44287</c:v>
                </c:pt>
                <c:pt idx="64">
                  <c:v>44317</c:v>
                </c:pt>
                <c:pt idx="65">
                  <c:v>44348</c:v>
                </c:pt>
                <c:pt idx="66">
                  <c:v>44378</c:v>
                </c:pt>
                <c:pt idx="67">
                  <c:v>44409</c:v>
                </c:pt>
                <c:pt idx="68">
                  <c:v>44440</c:v>
                </c:pt>
                <c:pt idx="69">
                  <c:v>44470</c:v>
                </c:pt>
                <c:pt idx="70">
                  <c:v>44501</c:v>
                </c:pt>
                <c:pt idx="71">
                  <c:v>44531</c:v>
                </c:pt>
                <c:pt idx="72">
                  <c:v>44562</c:v>
                </c:pt>
                <c:pt idx="73">
                  <c:v>44593</c:v>
                </c:pt>
                <c:pt idx="74">
                  <c:v>44621</c:v>
                </c:pt>
                <c:pt idx="75">
                  <c:v>44652</c:v>
                </c:pt>
                <c:pt idx="76">
                  <c:v>44682</c:v>
                </c:pt>
                <c:pt idx="77">
                  <c:v>44713</c:v>
                </c:pt>
                <c:pt idx="78">
                  <c:v>44743</c:v>
                </c:pt>
                <c:pt idx="79">
                  <c:v>44774</c:v>
                </c:pt>
                <c:pt idx="80">
                  <c:v>44805</c:v>
                </c:pt>
                <c:pt idx="81">
                  <c:v>44835</c:v>
                </c:pt>
                <c:pt idx="82">
                  <c:v>44866</c:v>
                </c:pt>
                <c:pt idx="83">
                  <c:v>44896</c:v>
                </c:pt>
                <c:pt idx="84">
                  <c:v>44927</c:v>
                </c:pt>
                <c:pt idx="85">
                  <c:v>44958</c:v>
                </c:pt>
                <c:pt idx="86">
                  <c:v>44986</c:v>
                </c:pt>
                <c:pt idx="87">
                  <c:v>45017</c:v>
                </c:pt>
                <c:pt idx="88">
                  <c:v>45047</c:v>
                </c:pt>
                <c:pt idx="89">
                  <c:v>45078</c:v>
                </c:pt>
                <c:pt idx="90">
                  <c:v>45108</c:v>
                </c:pt>
                <c:pt idx="91">
                  <c:v>45139</c:v>
                </c:pt>
                <c:pt idx="92">
                  <c:v>45170</c:v>
                </c:pt>
                <c:pt idx="93">
                  <c:v>45200</c:v>
                </c:pt>
                <c:pt idx="94">
                  <c:v>45231</c:v>
                </c:pt>
                <c:pt idx="95">
                  <c:v>45261</c:v>
                </c:pt>
                <c:pt idx="96">
                  <c:v>45292</c:v>
                </c:pt>
                <c:pt idx="97" formatCode="m/d/yyyy">
                  <c:v>45323</c:v>
                </c:pt>
                <c:pt idx="98" formatCode="m/d/yyyy">
                  <c:v>45352</c:v>
                </c:pt>
                <c:pt idx="99" formatCode="m/d/yyyy">
                  <c:v>45383</c:v>
                </c:pt>
              </c:numCache>
            </c:numRef>
          </c:cat>
          <c:val>
            <c:numRef>
              <c:f>Data!$H$11:$APN$11</c:f>
              <c:numCache>
                <c:formatCode>General</c:formatCode>
                <c:ptCount val="1099"/>
                <c:pt idx="31">
                  <c:v>13044</c:v>
                </c:pt>
                <c:pt idx="32">
                  <c:v>19145</c:v>
                </c:pt>
                <c:pt idx="33">
                  <c:v>27781</c:v>
                </c:pt>
                <c:pt idx="34">
                  <c:v>30429</c:v>
                </c:pt>
                <c:pt idx="35">
                  <c:v>34827</c:v>
                </c:pt>
                <c:pt idx="36">
                  <c:v>43072</c:v>
                </c:pt>
                <c:pt idx="37">
                  <c:v>41984</c:v>
                </c:pt>
                <c:pt idx="38">
                  <c:v>54092</c:v>
                </c:pt>
                <c:pt idx="39">
                  <c:v>77278</c:v>
                </c:pt>
                <c:pt idx="40">
                  <c:v>87343</c:v>
                </c:pt>
                <c:pt idx="41">
                  <c:v>89096</c:v>
                </c:pt>
                <c:pt idx="42">
                  <c:v>102919</c:v>
                </c:pt>
                <c:pt idx="43">
                  <c:v>109594</c:v>
                </c:pt>
                <c:pt idx="44">
                  <c:v>152260</c:v>
                </c:pt>
                <c:pt idx="45">
                  <c:v>157286</c:v>
                </c:pt>
                <c:pt idx="46">
                  <c:v>159716</c:v>
                </c:pt>
                <c:pt idx="47">
                  <c:v>185597</c:v>
                </c:pt>
                <c:pt idx="48">
                  <c:v>240737</c:v>
                </c:pt>
                <c:pt idx="49">
                  <c:v>259806</c:v>
                </c:pt>
                <c:pt idx="50">
                  <c:v>228115</c:v>
                </c:pt>
                <c:pt idx="51">
                  <c:v>222951</c:v>
                </c:pt>
                <c:pt idx="52">
                  <c:v>315704</c:v>
                </c:pt>
                <c:pt idx="53">
                  <c:v>392301</c:v>
                </c:pt>
                <c:pt idx="54">
                  <c:v>368027</c:v>
                </c:pt>
                <c:pt idx="55">
                  <c:v>376541</c:v>
                </c:pt>
                <c:pt idx="56">
                  <c:v>516464</c:v>
                </c:pt>
                <c:pt idx="57">
                  <c:v>580900</c:v>
                </c:pt>
                <c:pt idx="58">
                  <c:v>546259</c:v>
                </c:pt>
                <c:pt idx="59">
                  <c:v>604002</c:v>
                </c:pt>
                <c:pt idx="60">
                  <c:v>672395</c:v>
                </c:pt>
                <c:pt idx="61">
                  <c:v>707034</c:v>
                </c:pt>
                <c:pt idx="62">
                  <c:v>757643</c:v>
                </c:pt>
                <c:pt idx="63">
                  <c:v>712482</c:v>
                </c:pt>
                <c:pt idx="64">
                  <c:v>668264</c:v>
                </c:pt>
                <c:pt idx="65">
                  <c:v>727459</c:v>
                </c:pt>
                <c:pt idx="66">
                  <c:v>662045</c:v>
                </c:pt>
                <c:pt idx="67">
                  <c:v>626083</c:v>
                </c:pt>
                <c:pt idx="68">
                  <c:v>709286</c:v>
                </c:pt>
                <c:pt idx="69">
                  <c:v>721547</c:v>
                </c:pt>
                <c:pt idx="70">
                  <c:v>782462</c:v>
                </c:pt>
                <c:pt idx="71">
                  <c:v>886736</c:v>
                </c:pt>
                <c:pt idx="72">
                  <c:v>977667</c:v>
                </c:pt>
                <c:pt idx="73">
                  <c:v>865292</c:v>
                </c:pt>
                <c:pt idx="74">
                  <c:v>1028488</c:v>
                </c:pt>
                <c:pt idx="75">
                  <c:v>956644</c:v>
                </c:pt>
                <c:pt idx="76">
                  <c:v>1012396</c:v>
                </c:pt>
                <c:pt idx="77">
                  <c:v>815057</c:v>
                </c:pt>
                <c:pt idx="78">
                  <c:v>1035495</c:v>
                </c:pt>
                <c:pt idx="79">
                  <c:v>1052310</c:v>
                </c:pt>
                <c:pt idx="80">
                  <c:v>985439</c:v>
                </c:pt>
                <c:pt idx="81">
                  <c:v>1101583</c:v>
                </c:pt>
                <c:pt idx="82">
                  <c:v>1403251</c:v>
                </c:pt>
                <c:pt idx="83">
                  <c:v>1296350</c:v>
                </c:pt>
                <c:pt idx="84">
                  <c:v>1855390</c:v>
                </c:pt>
                <c:pt idx="85">
                  <c:v>1877004</c:v>
                </c:pt>
                <c:pt idx="86">
                  <c:v>2354967</c:v>
                </c:pt>
                <c:pt idx="87">
                  <c:v>2181785</c:v>
                </c:pt>
                <c:pt idx="88">
                  <c:v>2460023</c:v>
                </c:pt>
                <c:pt idx="89">
                  <c:v>1710412</c:v>
                </c:pt>
                <c:pt idx="90">
                  <c:v>2578778</c:v>
                </c:pt>
                <c:pt idx="91">
                  <c:v>2680435</c:v>
                </c:pt>
                <c:pt idx="92">
                  <c:v>3425820</c:v>
                </c:pt>
                <c:pt idx="93">
                  <c:v>3638809</c:v>
                </c:pt>
                <c:pt idx="94">
                  <c:v>3816730</c:v>
                </c:pt>
                <c:pt idx="95">
                  <c:v>3775186</c:v>
                </c:pt>
                <c:pt idx="96">
                  <c:v>4431004</c:v>
                </c:pt>
                <c:pt idx="97">
                  <c:v>3799033</c:v>
                </c:pt>
                <c:pt idx="98">
                  <c:v>4915045</c:v>
                </c:pt>
                <c:pt idx="99">
                  <c:v>4800906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E6-4B87-9DFB-18BA6AFA8F9B}"/>
            </c:ext>
          </c:extLst>
        </c:ser>
        <c:ser>
          <c:idx val="2"/>
          <c:order val="3"/>
          <c:tx>
            <c:v>PSL</c:v>
          </c:tx>
          <c:spPr>
            <a:solidFill>
              <a:srgbClr val="FF2F92"/>
            </a:solidFill>
            <a:ln>
              <a:noFill/>
            </a:ln>
            <a:effectLst/>
          </c:spPr>
          <c:invertIfNegative val="0"/>
          <c:cat>
            <c:numRef>
              <c:f>Data!$H$1:$APN$1</c:f>
              <c:numCache>
                <c:formatCode>[$-40C]mmm\-yy;@</c:formatCode>
                <c:ptCount val="1099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  <c:pt idx="21">
                  <c:v>43009</c:v>
                </c:pt>
                <c:pt idx="22">
                  <c:v>43040</c:v>
                </c:pt>
                <c:pt idx="23">
                  <c:v>43070</c:v>
                </c:pt>
                <c:pt idx="24">
                  <c:v>43101</c:v>
                </c:pt>
                <c:pt idx="25">
                  <c:v>43132</c:v>
                </c:pt>
                <c:pt idx="26">
                  <c:v>43160</c:v>
                </c:pt>
                <c:pt idx="27">
                  <c:v>43191</c:v>
                </c:pt>
                <c:pt idx="28">
                  <c:v>43221</c:v>
                </c:pt>
                <c:pt idx="29">
                  <c:v>43252</c:v>
                </c:pt>
                <c:pt idx="30">
                  <c:v>43282</c:v>
                </c:pt>
                <c:pt idx="31">
                  <c:v>43313</c:v>
                </c:pt>
                <c:pt idx="32">
                  <c:v>43344</c:v>
                </c:pt>
                <c:pt idx="33">
                  <c:v>43374</c:v>
                </c:pt>
                <c:pt idx="34">
                  <c:v>43405</c:v>
                </c:pt>
                <c:pt idx="35">
                  <c:v>43435</c:v>
                </c:pt>
                <c:pt idx="36">
                  <c:v>43466</c:v>
                </c:pt>
                <c:pt idx="37">
                  <c:v>43497</c:v>
                </c:pt>
                <c:pt idx="38">
                  <c:v>43525</c:v>
                </c:pt>
                <c:pt idx="39">
                  <c:v>43556</c:v>
                </c:pt>
                <c:pt idx="40">
                  <c:v>43586</c:v>
                </c:pt>
                <c:pt idx="41">
                  <c:v>43617</c:v>
                </c:pt>
                <c:pt idx="42">
                  <c:v>43647</c:v>
                </c:pt>
                <c:pt idx="43">
                  <c:v>43678</c:v>
                </c:pt>
                <c:pt idx="44">
                  <c:v>43709</c:v>
                </c:pt>
                <c:pt idx="45">
                  <c:v>43739</c:v>
                </c:pt>
                <c:pt idx="46">
                  <c:v>43770</c:v>
                </c:pt>
                <c:pt idx="47">
                  <c:v>43800</c:v>
                </c:pt>
                <c:pt idx="48">
                  <c:v>43831</c:v>
                </c:pt>
                <c:pt idx="49">
                  <c:v>43862</c:v>
                </c:pt>
                <c:pt idx="50">
                  <c:v>43891</c:v>
                </c:pt>
                <c:pt idx="51">
                  <c:v>43922</c:v>
                </c:pt>
                <c:pt idx="52">
                  <c:v>43952</c:v>
                </c:pt>
                <c:pt idx="53">
                  <c:v>43983</c:v>
                </c:pt>
                <c:pt idx="54">
                  <c:v>44013</c:v>
                </c:pt>
                <c:pt idx="55">
                  <c:v>44044</c:v>
                </c:pt>
                <c:pt idx="56">
                  <c:v>44075</c:v>
                </c:pt>
                <c:pt idx="57">
                  <c:v>44105</c:v>
                </c:pt>
                <c:pt idx="58">
                  <c:v>44136</c:v>
                </c:pt>
                <c:pt idx="59">
                  <c:v>44166</c:v>
                </c:pt>
                <c:pt idx="60">
                  <c:v>44197</c:v>
                </c:pt>
                <c:pt idx="61">
                  <c:v>44228</c:v>
                </c:pt>
                <c:pt idx="62">
                  <c:v>44256</c:v>
                </c:pt>
                <c:pt idx="63">
                  <c:v>44287</c:v>
                </c:pt>
                <c:pt idx="64">
                  <c:v>44317</c:v>
                </c:pt>
                <c:pt idx="65">
                  <c:v>44348</c:v>
                </c:pt>
                <c:pt idx="66">
                  <c:v>44378</c:v>
                </c:pt>
                <c:pt idx="67">
                  <c:v>44409</c:v>
                </c:pt>
                <c:pt idx="68">
                  <c:v>44440</c:v>
                </c:pt>
                <c:pt idx="69">
                  <c:v>44470</c:v>
                </c:pt>
                <c:pt idx="70">
                  <c:v>44501</c:v>
                </c:pt>
                <c:pt idx="71">
                  <c:v>44531</c:v>
                </c:pt>
                <c:pt idx="72">
                  <c:v>44562</c:v>
                </c:pt>
                <c:pt idx="73">
                  <c:v>44593</c:v>
                </c:pt>
                <c:pt idx="74">
                  <c:v>44621</c:v>
                </c:pt>
                <c:pt idx="75">
                  <c:v>44652</c:v>
                </c:pt>
                <c:pt idx="76">
                  <c:v>44682</c:v>
                </c:pt>
                <c:pt idx="77">
                  <c:v>44713</c:v>
                </c:pt>
                <c:pt idx="78">
                  <c:v>44743</c:v>
                </c:pt>
                <c:pt idx="79">
                  <c:v>44774</c:v>
                </c:pt>
                <c:pt idx="80">
                  <c:v>44805</c:v>
                </c:pt>
                <c:pt idx="81">
                  <c:v>44835</c:v>
                </c:pt>
                <c:pt idx="82">
                  <c:v>44866</c:v>
                </c:pt>
                <c:pt idx="83">
                  <c:v>44896</c:v>
                </c:pt>
                <c:pt idx="84">
                  <c:v>44927</c:v>
                </c:pt>
                <c:pt idx="85">
                  <c:v>44958</c:v>
                </c:pt>
                <c:pt idx="86">
                  <c:v>44986</c:v>
                </c:pt>
                <c:pt idx="87">
                  <c:v>45017</c:v>
                </c:pt>
                <c:pt idx="88">
                  <c:v>45047</c:v>
                </c:pt>
                <c:pt idx="89">
                  <c:v>45078</c:v>
                </c:pt>
                <c:pt idx="90">
                  <c:v>45108</c:v>
                </c:pt>
                <c:pt idx="91">
                  <c:v>45139</c:v>
                </c:pt>
                <c:pt idx="92">
                  <c:v>45170</c:v>
                </c:pt>
                <c:pt idx="93">
                  <c:v>45200</c:v>
                </c:pt>
                <c:pt idx="94">
                  <c:v>45231</c:v>
                </c:pt>
                <c:pt idx="95">
                  <c:v>45261</c:v>
                </c:pt>
                <c:pt idx="96">
                  <c:v>45292</c:v>
                </c:pt>
                <c:pt idx="97" formatCode="m/d/yyyy">
                  <c:v>45323</c:v>
                </c:pt>
                <c:pt idx="98" formatCode="m/d/yyyy">
                  <c:v>45352</c:v>
                </c:pt>
                <c:pt idx="99" formatCode="m/d/yyyy">
                  <c:v>45383</c:v>
                </c:pt>
              </c:numCache>
            </c:numRef>
          </c:cat>
          <c:val>
            <c:numRef>
              <c:f>Data!$H$12:$APN$12</c:f>
              <c:numCache>
                <c:formatCode>General</c:formatCode>
                <c:ptCount val="1099"/>
                <c:pt idx="59">
                  <c:v>300528</c:v>
                </c:pt>
                <c:pt idx="60">
                  <c:v>245578</c:v>
                </c:pt>
                <c:pt idx="61">
                  <c:v>371158</c:v>
                </c:pt>
                <c:pt idx="62">
                  <c:v>783931</c:v>
                </c:pt>
                <c:pt idx="63">
                  <c:v>841239</c:v>
                </c:pt>
                <c:pt idx="64">
                  <c:v>828999</c:v>
                </c:pt>
                <c:pt idx="65">
                  <c:v>856363</c:v>
                </c:pt>
                <c:pt idx="66">
                  <c:v>694118</c:v>
                </c:pt>
                <c:pt idx="67">
                  <c:v>519262</c:v>
                </c:pt>
                <c:pt idx="68">
                  <c:v>899587</c:v>
                </c:pt>
                <c:pt idx="69">
                  <c:v>905379</c:v>
                </c:pt>
                <c:pt idx="70">
                  <c:v>825296</c:v>
                </c:pt>
                <c:pt idx="71">
                  <c:v>821778</c:v>
                </c:pt>
                <c:pt idx="72">
                  <c:v>919333</c:v>
                </c:pt>
                <c:pt idx="73">
                  <c:v>858955</c:v>
                </c:pt>
                <c:pt idx="74">
                  <c:v>1102291</c:v>
                </c:pt>
                <c:pt idx="75">
                  <c:v>946560</c:v>
                </c:pt>
                <c:pt idx="76">
                  <c:v>1034649</c:v>
                </c:pt>
                <c:pt idx="77">
                  <c:v>984054</c:v>
                </c:pt>
                <c:pt idx="78">
                  <c:v>936361</c:v>
                </c:pt>
                <c:pt idx="79">
                  <c:v>796134</c:v>
                </c:pt>
                <c:pt idx="80">
                  <c:v>1238332</c:v>
                </c:pt>
                <c:pt idx="81">
                  <c:v>1321835</c:v>
                </c:pt>
                <c:pt idx="82">
                  <c:v>1250808</c:v>
                </c:pt>
                <c:pt idx="83">
                  <c:v>1582762</c:v>
                </c:pt>
                <c:pt idx="84">
                  <c:v>1994900</c:v>
                </c:pt>
                <c:pt idx="85">
                  <c:v>1763259</c:v>
                </c:pt>
                <c:pt idx="86">
                  <c:v>2183041</c:v>
                </c:pt>
                <c:pt idx="87">
                  <c:v>1855259</c:v>
                </c:pt>
                <c:pt idx="88">
                  <c:v>2201950</c:v>
                </c:pt>
                <c:pt idx="89">
                  <c:v>2893987</c:v>
                </c:pt>
                <c:pt idx="90">
                  <c:v>2240472</c:v>
                </c:pt>
                <c:pt idx="91">
                  <c:v>1869875</c:v>
                </c:pt>
                <c:pt idx="92">
                  <c:v>2824836</c:v>
                </c:pt>
                <c:pt idx="93">
                  <c:v>2913763</c:v>
                </c:pt>
                <c:pt idx="94">
                  <c:v>3208920</c:v>
                </c:pt>
                <c:pt idx="95">
                  <c:v>3168000</c:v>
                </c:pt>
                <c:pt idx="96">
                  <c:v>3490021</c:v>
                </c:pt>
                <c:pt idx="97">
                  <c:v>3492428</c:v>
                </c:pt>
                <c:pt idx="98">
                  <c:v>3643103</c:v>
                </c:pt>
                <c:pt idx="99">
                  <c:v>3500638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E6-4B87-9DFB-18BA6AFA8F9B}"/>
            </c:ext>
          </c:extLst>
        </c:ser>
        <c:ser>
          <c:idx val="3"/>
          <c:order val="4"/>
          <c:tx>
            <c:v>Autres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Data!$H$1:$APN$1</c:f>
              <c:numCache>
                <c:formatCode>[$-40C]mmm\-yy;@</c:formatCode>
                <c:ptCount val="1099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  <c:pt idx="21">
                  <c:v>43009</c:v>
                </c:pt>
                <c:pt idx="22">
                  <c:v>43040</c:v>
                </c:pt>
                <c:pt idx="23">
                  <c:v>43070</c:v>
                </c:pt>
                <c:pt idx="24">
                  <c:v>43101</c:v>
                </c:pt>
                <c:pt idx="25">
                  <c:v>43132</c:v>
                </c:pt>
                <c:pt idx="26">
                  <c:v>43160</c:v>
                </c:pt>
                <c:pt idx="27">
                  <c:v>43191</c:v>
                </c:pt>
                <c:pt idx="28">
                  <c:v>43221</c:v>
                </c:pt>
                <c:pt idx="29">
                  <c:v>43252</c:v>
                </c:pt>
                <c:pt idx="30">
                  <c:v>43282</c:v>
                </c:pt>
                <c:pt idx="31">
                  <c:v>43313</c:v>
                </c:pt>
                <c:pt idx="32">
                  <c:v>43344</c:v>
                </c:pt>
                <c:pt idx="33">
                  <c:v>43374</c:v>
                </c:pt>
                <c:pt idx="34">
                  <c:v>43405</c:v>
                </c:pt>
                <c:pt idx="35">
                  <c:v>43435</c:v>
                </c:pt>
                <c:pt idx="36">
                  <c:v>43466</c:v>
                </c:pt>
                <c:pt idx="37">
                  <c:v>43497</c:v>
                </c:pt>
                <c:pt idx="38">
                  <c:v>43525</c:v>
                </c:pt>
                <c:pt idx="39">
                  <c:v>43556</c:v>
                </c:pt>
                <c:pt idx="40">
                  <c:v>43586</c:v>
                </c:pt>
                <c:pt idx="41">
                  <c:v>43617</c:v>
                </c:pt>
                <c:pt idx="42">
                  <c:v>43647</c:v>
                </c:pt>
                <c:pt idx="43">
                  <c:v>43678</c:v>
                </c:pt>
                <c:pt idx="44">
                  <c:v>43709</c:v>
                </c:pt>
                <c:pt idx="45">
                  <c:v>43739</c:v>
                </c:pt>
                <c:pt idx="46">
                  <c:v>43770</c:v>
                </c:pt>
                <c:pt idx="47">
                  <c:v>43800</c:v>
                </c:pt>
                <c:pt idx="48">
                  <c:v>43831</c:v>
                </c:pt>
                <c:pt idx="49">
                  <c:v>43862</c:v>
                </c:pt>
                <c:pt idx="50">
                  <c:v>43891</c:v>
                </c:pt>
                <c:pt idx="51">
                  <c:v>43922</c:v>
                </c:pt>
                <c:pt idx="52">
                  <c:v>43952</c:v>
                </c:pt>
                <c:pt idx="53">
                  <c:v>43983</c:v>
                </c:pt>
                <c:pt idx="54">
                  <c:v>44013</c:v>
                </c:pt>
                <c:pt idx="55">
                  <c:v>44044</c:v>
                </c:pt>
                <c:pt idx="56">
                  <c:v>44075</c:v>
                </c:pt>
                <c:pt idx="57">
                  <c:v>44105</c:v>
                </c:pt>
                <c:pt idx="58">
                  <c:v>44136</c:v>
                </c:pt>
                <c:pt idx="59">
                  <c:v>44166</c:v>
                </c:pt>
                <c:pt idx="60">
                  <c:v>44197</c:v>
                </c:pt>
                <c:pt idx="61">
                  <c:v>44228</c:v>
                </c:pt>
                <c:pt idx="62">
                  <c:v>44256</c:v>
                </c:pt>
                <c:pt idx="63">
                  <c:v>44287</c:v>
                </c:pt>
                <c:pt idx="64">
                  <c:v>44317</c:v>
                </c:pt>
                <c:pt idx="65">
                  <c:v>44348</c:v>
                </c:pt>
                <c:pt idx="66">
                  <c:v>44378</c:v>
                </c:pt>
                <c:pt idx="67">
                  <c:v>44409</c:v>
                </c:pt>
                <c:pt idx="68">
                  <c:v>44440</c:v>
                </c:pt>
                <c:pt idx="69">
                  <c:v>44470</c:v>
                </c:pt>
                <c:pt idx="70">
                  <c:v>44501</c:v>
                </c:pt>
                <c:pt idx="71">
                  <c:v>44531</c:v>
                </c:pt>
                <c:pt idx="72">
                  <c:v>44562</c:v>
                </c:pt>
                <c:pt idx="73">
                  <c:v>44593</c:v>
                </c:pt>
                <c:pt idx="74">
                  <c:v>44621</c:v>
                </c:pt>
                <c:pt idx="75">
                  <c:v>44652</c:v>
                </c:pt>
                <c:pt idx="76">
                  <c:v>44682</c:v>
                </c:pt>
                <c:pt idx="77">
                  <c:v>44713</c:v>
                </c:pt>
                <c:pt idx="78">
                  <c:v>44743</c:v>
                </c:pt>
                <c:pt idx="79">
                  <c:v>44774</c:v>
                </c:pt>
                <c:pt idx="80">
                  <c:v>44805</c:v>
                </c:pt>
                <c:pt idx="81">
                  <c:v>44835</c:v>
                </c:pt>
                <c:pt idx="82">
                  <c:v>44866</c:v>
                </c:pt>
                <c:pt idx="83">
                  <c:v>44896</c:v>
                </c:pt>
                <c:pt idx="84">
                  <c:v>44927</c:v>
                </c:pt>
                <c:pt idx="85">
                  <c:v>44958</c:v>
                </c:pt>
                <c:pt idx="86">
                  <c:v>44986</c:v>
                </c:pt>
                <c:pt idx="87">
                  <c:v>45017</c:v>
                </c:pt>
                <c:pt idx="88">
                  <c:v>45047</c:v>
                </c:pt>
                <c:pt idx="89">
                  <c:v>45078</c:v>
                </c:pt>
                <c:pt idx="90">
                  <c:v>45108</c:v>
                </c:pt>
                <c:pt idx="91">
                  <c:v>45139</c:v>
                </c:pt>
                <c:pt idx="92">
                  <c:v>45170</c:v>
                </c:pt>
                <c:pt idx="93">
                  <c:v>45200</c:v>
                </c:pt>
                <c:pt idx="94">
                  <c:v>45231</c:v>
                </c:pt>
                <c:pt idx="95">
                  <c:v>45261</c:v>
                </c:pt>
                <c:pt idx="96">
                  <c:v>45292</c:v>
                </c:pt>
                <c:pt idx="97" formatCode="m/d/yyyy">
                  <c:v>45323</c:v>
                </c:pt>
                <c:pt idx="98" formatCode="m/d/yyyy">
                  <c:v>45352</c:v>
                </c:pt>
                <c:pt idx="99" formatCode="m/d/yyyy">
                  <c:v>45383</c:v>
                </c:pt>
              </c:numCache>
            </c:numRef>
          </c:cat>
          <c:val>
            <c:numRef>
              <c:f>Data!$H$13:$APN$13</c:f>
              <c:numCache>
                <c:formatCode>General</c:formatCode>
                <c:ptCount val="1099"/>
                <c:pt idx="0">
                  <c:v>6909</c:v>
                </c:pt>
                <c:pt idx="1">
                  <c:v>-61549</c:v>
                </c:pt>
                <c:pt idx="2">
                  <c:v>6543</c:v>
                </c:pt>
                <c:pt idx="3">
                  <c:v>9363</c:v>
                </c:pt>
                <c:pt idx="4">
                  <c:v>12364</c:v>
                </c:pt>
                <c:pt idx="5">
                  <c:v>14293</c:v>
                </c:pt>
                <c:pt idx="6">
                  <c:v>11955</c:v>
                </c:pt>
                <c:pt idx="7">
                  <c:v>10421</c:v>
                </c:pt>
                <c:pt idx="8">
                  <c:v>28032</c:v>
                </c:pt>
                <c:pt idx="9">
                  <c:v>51684</c:v>
                </c:pt>
                <c:pt idx="10">
                  <c:v>74899</c:v>
                </c:pt>
                <c:pt idx="11">
                  <c:v>43145</c:v>
                </c:pt>
                <c:pt idx="12">
                  <c:v>69316</c:v>
                </c:pt>
                <c:pt idx="13">
                  <c:v>61035</c:v>
                </c:pt>
                <c:pt idx="14">
                  <c:v>74496</c:v>
                </c:pt>
                <c:pt idx="15">
                  <c:v>108608</c:v>
                </c:pt>
                <c:pt idx="16">
                  <c:v>75822</c:v>
                </c:pt>
                <c:pt idx="17">
                  <c:v>85205</c:v>
                </c:pt>
                <c:pt idx="18">
                  <c:v>85290</c:v>
                </c:pt>
                <c:pt idx="19">
                  <c:v>65365</c:v>
                </c:pt>
                <c:pt idx="20">
                  <c:v>89384</c:v>
                </c:pt>
                <c:pt idx="21">
                  <c:v>103462</c:v>
                </c:pt>
                <c:pt idx="22">
                  <c:v>128360</c:v>
                </c:pt>
                <c:pt idx="23">
                  <c:v>100492</c:v>
                </c:pt>
                <c:pt idx="24">
                  <c:v>143949</c:v>
                </c:pt>
                <c:pt idx="25">
                  <c:v>143705</c:v>
                </c:pt>
                <c:pt idx="26">
                  <c:v>179959</c:v>
                </c:pt>
                <c:pt idx="27">
                  <c:v>163494</c:v>
                </c:pt>
                <c:pt idx="28">
                  <c:v>169290</c:v>
                </c:pt>
                <c:pt idx="29">
                  <c:v>208763</c:v>
                </c:pt>
                <c:pt idx="30">
                  <c:v>257942</c:v>
                </c:pt>
                <c:pt idx="31">
                  <c:v>217275</c:v>
                </c:pt>
                <c:pt idx="32">
                  <c:v>282780</c:v>
                </c:pt>
                <c:pt idx="33">
                  <c:v>316266</c:v>
                </c:pt>
                <c:pt idx="34">
                  <c:v>314620</c:v>
                </c:pt>
                <c:pt idx="35">
                  <c:v>316730</c:v>
                </c:pt>
                <c:pt idx="36">
                  <c:v>327613</c:v>
                </c:pt>
                <c:pt idx="37">
                  <c:v>400164</c:v>
                </c:pt>
                <c:pt idx="38">
                  <c:v>342881</c:v>
                </c:pt>
                <c:pt idx="39">
                  <c:v>389932</c:v>
                </c:pt>
                <c:pt idx="40">
                  <c:v>346141</c:v>
                </c:pt>
                <c:pt idx="41">
                  <c:v>476458</c:v>
                </c:pt>
                <c:pt idx="42">
                  <c:v>437087</c:v>
                </c:pt>
                <c:pt idx="43">
                  <c:v>383483</c:v>
                </c:pt>
                <c:pt idx="44">
                  <c:v>583105</c:v>
                </c:pt>
                <c:pt idx="45">
                  <c:v>664935</c:v>
                </c:pt>
                <c:pt idx="46">
                  <c:v>596501</c:v>
                </c:pt>
                <c:pt idx="47">
                  <c:v>644246</c:v>
                </c:pt>
                <c:pt idx="48">
                  <c:v>858323</c:v>
                </c:pt>
                <c:pt idx="49">
                  <c:v>840671</c:v>
                </c:pt>
                <c:pt idx="50">
                  <c:v>1006819</c:v>
                </c:pt>
                <c:pt idx="51">
                  <c:v>1081658</c:v>
                </c:pt>
                <c:pt idx="52">
                  <c:v>918968</c:v>
                </c:pt>
                <c:pt idx="53">
                  <c:v>1084956</c:v>
                </c:pt>
                <c:pt idx="54">
                  <c:v>1049295</c:v>
                </c:pt>
                <c:pt idx="55">
                  <c:v>1075868</c:v>
                </c:pt>
                <c:pt idx="56">
                  <c:v>1668540</c:v>
                </c:pt>
                <c:pt idx="57">
                  <c:v>3809784</c:v>
                </c:pt>
                <c:pt idx="58">
                  <c:v>3761163</c:v>
                </c:pt>
                <c:pt idx="59">
                  <c:v>2661506</c:v>
                </c:pt>
                <c:pt idx="60">
                  <c:v>2352371</c:v>
                </c:pt>
                <c:pt idx="61">
                  <c:v>2328909</c:v>
                </c:pt>
                <c:pt idx="62">
                  <c:v>4183111</c:v>
                </c:pt>
                <c:pt idx="63">
                  <c:v>3712928</c:v>
                </c:pt>
                <c:pt idx="64">
                  <c:v>2195196</c:v>
                </c:pt>
                <c:pt idx="65">
                  <c:v>4060460</c:v>
                </c:pt>
                <c:pt idx="66">
                  <c:v>3176620</c:v>
                </c:pt>
                <c:pt idx="67">
                  <c:v>9232946</c:v>
                </c:pt>
                <c:pt idx="68">
                  <c:v>5276800</c:v>
                </c:pt>
                <c:pt idx="69">
                  <c:v>4926068</c:v>
                </c:pt>
                <c:pt idx="70">
                  <c:v>4710128</c:v>
                </c:pt>
                <c:pt idx="71">
                  <c:v>6634820</c:v>
                </c:pt>
                <c:pt idx="72">
                  <c:v>10298989</c:v>
                </c:pt>
                <c:pt idx="73">
                  <c:v>6158465</c:v>
                </c:pt>
                <c:pt idx="74">
                  <c:v>5180484</c:v>
                </c:pt>
                <c:pt idx="75">
                  <c:v>4847097</c:v>
                </c:pt>
                <c:pt idx="76">
                  <c:v>5094825</c:v>
                </c:pt>
                <c:pt idx="77">
                  <c:v>4088236</c:v>
                </c:pt>
                <c:pt idx="78">
                  <c:v>2995886</c:v>
                </c:pt>
                <c:pt idx="79">
                  <c:v>2428086</c:v>
                </c:pt>
                <c:pt idx="80">
                  <c:v>2380516</c:v>
                </c:pt>
                <c:pt idx="81">
                  <c:v>2131613</c:v>
                </c:pt>
                <c:pt idx="82">
                  <c:v>2269529</c:v>
                </c:pt>
                <c:pt idx="83">
                  <c:v>4622258</c:v>
                </c:pt>
                <c:pt idx="84">
                  <c:v>4282977</c:v>
                </c:pt>
                <c:pt idx="85">
                  <c:v>1674971</c:v>
                </c:pt>
                <c:pt idx="86">
                  <c:v>2110125</c:v>
                </c:pt>
                <c:pt idx="87">
                  <c:v>2751237</c:v>
                </c:pt>
                <c:pt idx="88">
                  <c:v>2104477</c:v>
                </c:pt>
                <c:pt idx="89">
                  <c:v>1622084</c:v>
                </c:pt>
                <c:pt idx="90">
                  <c:v>2876449</c:v>
                </c:pt>
                <c:pt idx="91">
                  <c:v>2425552</c:v>
                </c:pt>
                <c:pt idx="92">
                  <c:v>4332781</c:v>
                </c:pt>
                <c:pt idx="93">
                  <c:v>2061727</c:v>
                </c:pt>
                <c:pt idx="94">
                  <c:v>2043775</c:v>
                </c:pt>
                <c:pt idx="95">
                  <c:v>1969410</c:v>
                </c:pt>
                <c:pt idx="96">
                  <c:v>2161359</c:v>
                </c:pt>
                <c:pt idx="97">
                  <c:v>2228270</c:v>
                </c:pt>
                <c:pt idx="98">
                  <c:v>2341243</c:v>
                </c:pt>
                <c:pt idx="99">
                  <c:v>2613450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FE6-4B87-9DFB-18BA6AFA8F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67511775"/>
        <c:axId val="1358852479"/>
      </c:barChart>
      <c:lineChart>
        <c:grouping val="standard"/>
        <c:varyColors val="0"/>
        <c:ser>
          <c:idx val="4"/>
          <c:order val="0"/>
          <c:tx>
            <c:v>Total</c:v>
          </c:tx>
          <c:spPr>
            <a:ln w="158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tx1"/>
              </a:solidFill>
              <a:ln w="3175">
                <a:solidFill>
                  <a:schemeClr val="tx1"/>
                </a:solidFill>
              </a:ln>
              <a:effectLst/>
            </c:spPr>
          </c:marker>
          <c:cat>
            <c:numRef>
              <c:f>Data!$H$1:$APN$1</c:f>
              <c:numCache>
                <c:formatCode>[$-40C]mmm\-yy;@</c:formatCode>
                <c:ptCount val="1099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  <c:pt idx="21">
                  <c:v>43009</c:v>
                </c:pt>
                <c:pt idx="22">
                  <c:v>43040</c:v>
                </c:pt>
                <c:pt idx="23">
                  <c:v>43070</c:v>
                </c:pt>
                <c:pt idx="24">
                  <c:v>43101</c:v>
                </c:pt>
                <c:pt idx="25">
                  <c:v>43132</c:v>
                </c:pt>
                <c:pt idx="26">
                  <c:v>43160</c:v>
                </c:pt>
                <c:pt idx="27">
                  <c:v>43191</c:v>
                </c:pt>
                <c:pt idx="28">
                  <c:v>43221</c:v>
                </c:pt>
                <c:pt idx="29">
                  <c:v>43252</c:v>
                </c:pt>
                <c:pt idx="30">
                  <c:v>43282</c:v>
                </c:pt>
                <c:pt idx="31">
                  <c:v>43313</c:v>
                </c:pt>
                <c:pt idx="32">
                  <c:v>43344</c:v>
                </c:pt>
                <c:pt idx="33">
                  <c:v>43374</c:v>
                </c:pt>
                <c:pt idx="34">
                  <c:v>43405</c:v>
                </c:pt>
                <c:pt idx="35">
                  <c:v>43435</c:v>
                </c:pt>
                <c:pt idx="36">
                  <c:v>43466</c:v>
                </c:pt>
                <c:pt idx="37">
                  <c:v>43497</c:v>
                </c:pt>
                <c:pt idx="38">
                  <c:v>43525</c:v>
                </c:pt>
                <c:pt idx="39">
                  <c:v>43556</c:v>
                </c:pt>
                <c:pt idx="40">
                  <c:v>43586</c:v>
                </c:pt>
                <c:pt idx="41">
                  <c:v>43617</c:v>
                </c:pt>
                <c:pt idx="42">
                  <c:v>43647</c:v>
                </c:pt>
                <c:pt idx="43">
                  <c:v>43678</c:v>
                </c:pt>
                <c:pt idx="44">
                  <c:v>43709</c:v>
                </c:pt>
                <c:pt idx="45">
                  <c:v>43739</c:v>
                </c:pt>
                <c:pt idx="46">
                  <c:v>43770</c:v>
                </c:pt>
                <c:pt idx="47">
                  <c:v>43800</c:v>
                </c:pt>
                <c:pt idx="48">
                  <c:v>43831</c:v>
                </c:pt>
                <c:pt idx="49">
                  <c:v>43862</c:v>
                </c:pt>
                <c:pt idx="50">
                  <c:v>43891</c:v>
                </c:pt>
                <c:pt idx="51">
                  <c:v>43922</c:v>
                </c:pt>
                <c:pt idx="52">
                  <c:v>43952</c:v>
                </c:pt>
                <c:pt idx="53">
                  <c:v>43983</c:v>
                </c:pt>
                <c:pt idx="54">
                  <c:v>44013</c:v>
                </c:pt>
                <c:pt idx="55">
                  <c:v>44044</c:v>
                </c:pt>
                <c:pt idx="56">
                  <c:v>44075</c:v>
                </c:pt>
                <c:pt idx="57">
                  <c:v>44105</c:v>
                </c:pt>
                <c:pt idx="58">
                  <c:v>44136</c:v>
                </c:pt>
                <c:pt idx="59">
                  <c:v>44166</c:v>
                </c:pt>
                <c:pt idx="60">
                  <c:v>44197</c:v>
                </c:pt>
                <c:pt idx="61">
                  <c:v>44228</c:v>
                </c:pt>
                <c:pt idx="62">
                  <c:v>44256</c:v>
                </c:pt>
                <c:pt idx="63">
                  <c:v>44287</c:v>
                </c:pt>
                <c:pt idx="64">
                  <c:v>44317</c:v>
                </c:pt>
                <c:pt idx="65">
                  <c:v>44348</c:v>
                </c:pt>
                <c:pt idx="66">
                  <c:v>44378</c:v>
                </c:pt>
                <c:pt idx="67">
                  <c:v>44409</c:v>
                </c:pt>
                <c:pt idx="68">
                  <c:v>44440</c:v>
                </c:pt>
                <c:pt idx="69">
                  <c:v>44470</c:v>
                </c:pt>
                <c:pt idx="70">
                  <c:v>44501</c:v>
                </c:pt>
                <c:pt idx="71">
                  <c:v>44531</c:v>
                </c:pt>
                <c:pt idx="72">
                  <c:v>44562</c:v>
                </c:pt>
                <c:pt idx="73">
                  <c:v>44593</c:v>
                </c:pt>
                <c:pt idx="74">
                  <c:v>44621</c:v>
                </c:pt>
                <c:pt idx="75">
                  <c:v>44652</c:v>
                </c:pt>
                <c:pt idx="76">
                  <c:v>44682</c:v>
                </c:pt>
                <c:pt idx="77">
                  <c:v>44713</c:v>
                </c:pt>
                <c:pt idx="78">
                  <c:v>44743</c:v>
                </c:pt>
                <c:pt idx="79">
                  <c:v>44774</c:v>
                </c:pt>
                <c:pt idx="80">
                  <c:v>44805</c:v>
                </c:pt>
                <c:pt idx="81">
                  <c:v>44835</c:v>
                </c:pt>
                <c:pt idx="82">
                  <c:v>44866</c:v>
                </c:pt>
                <c:pt idx="83">
                  <c:v>44896</c:v>
                </c:pt>
                <c:pt idx="84">
                  <c:v>44927</c:v>
                </c:pt>
                <c:pt idx="85">
                  <c:v>44958</c:v>
                </c:pt>
                <c:pt idx="86">
                  <c:v>44986</c:v>
                </c:pt>
                <c:pt idx="87">
                  <c:v>45017</c:v>
                </c:pt>
                <c:pt idx="88">
                  <c:v>45047</c:v>
                </c:pt>
                <c:pt idx="89">
                  <c:v>45078</c:v>
                </c:pt>
                <c:pt idx="90">
                  <c:v>45108</c:v>
                </c:pt>
                <c:pt idx="91">
                  <c:v>45139</c:v>
                </c:pt>
                <c:pt idx="92">
                  <c:v>45170</c:v>
                </c:pt>
                <c:pt idx="93">
                  <c:v>45200</c:v>
                </c:pt>
                <c:pt idx="94">
                  <c:v>45231</c:v>
                </c:pt>
                <c:pt idx="95">
                  <c:v>45261</c:v>
                </c:pt>
                <c:pt idx="96">
                  <c:v>45292</c:v>
                </c:pt>
                <c:pt idx="97" formatCode="m/d/yyyy">
                  <c:v>45323</c:v>
                </c:pt>
                <c:pt idx="98" formatCode="m/d/yyyy">
                  <c:v>45352</c:v>
                </c:pt>
                <c:pt idx="99" formatCode="m/d/yyyy">
                  <c:v>45383</c:v>
                </c:pt>
              </c:numCache>
            </c:numRef>
          </c:cat>
          <c:val>
            <c:numRef>
              <c:f>Data!$H$2:$APN$2</c:f>
              <c:numCache>
                <c:formatCode>General</c:formatCode>
                <c:ptCount val="1099"/>
                <c:pt idx="0">
                  <c:v>53355</c:v>
                </c:pt>
                <c:pt idx="2">
                  <c:v>60770</c:v>
                </c:pt>
                <c:pt idx="3">
                  <c:v>62648</c:v>
                </c:pt>
                <c:pt idx="4">
                  <c:v>65072</c:v>
                </c:pt>
                <c:pt idx="5">
                  <c:v>82061</c:v>
                </c:pt>
                <c:pt idx="6">
                  <c:v>72845</c:v>
                </c:pt>
                <c:pt idx="7">
                  <c:v>63167</c:v>
                </c:pt>
                <c:pt idx="8">
                  <c:v>215458</c:v>
                </c:pt>
                <c:pt idx="9">
                  <c:v>245689</c:v>
                </c:pt>
                <c:pt idx="10">
                  <c:v>293271</c:v>
                </c:pt>
                <c:pt idx="11">
                  <c:v>243326</c:v>
                </c:pt>
                <c:pt idx="12">
                  <c:v>292657</c:v>
                </c:pt>
                <c:pt idx="13">
                  <c:v>278411</c:v>
                </c:pt>
                <c:pt idx="14">
                  <c:v>346987</c:v>
                </c:pt>
                <c:pt idx="15">
                  <c:v>294994</c:v>
                </c:pt>
                <c:pt idx="16">
                  <c:v>322715</c:v>
                </c:pt>
                <c:pt idx="17">
                  <c:v>348112</c:v>
                </c:pt>
                <c:pt idx="18">
                  <c:v>327090</c:v>
                </c:pt>
                <c:pt idx="19">
                  <c:v>274353</c:v>
                </c:pt>
                <c:pt idx="20">
                  <c:v>343529</c:v>
                </c:pt>
                <c:pt idx="21">
                  <c:v>411129</c:v>
                </c:pt>
                <c:pt idx="22">
                  <c:v>433475</c:v>
                </c:pt>
                <c:pt idx="23">
                  <c:v>414928</c:v>
                </c:pt>
                <c:pt idx="24">
                  <c:v>510500</c:v>
                </c:pt>
                <c:pt idx="25">
                  <c:v>483673</c:v>
                </c:pt>
                <c:pt idx="26">
                  <c:v>601436</c:v>
                </c:pt>
                <c:pt idx="27">
                  <c:v>565523</c:v>
                </c:pt>
                <c:pt idx="28">
                  <c:v>581723</c:v>
                </c:pt>
                <c:pt idx="29">
                  <c:v>757946</c:v>
                </c:pt>
                <c:pt idx="30">
                  <c:v>802916</c:v>
                </c:pt>
                <c:pt idx="31">
                  <c:v>682069</c:v>
                </c:pt>
                <c:pt idx="32">
                  <c:v>820218</c:v>
                </c:pt>
                <c:pt idx="33">
                  <c:v>1010175</c:v>
                </c:pt>
                <c:pt idx="34">
                  <c:v>952207</c:v>
                </c:pt>
                <c:pt idx="35">
                  <c:v>936391</c:v>
                </c:pt>
                <c:pt idx="36">
                  <c:v>1104327</c:v>
                </c:pt>
                <c:pt idx="37">
                  <c:v>1187003</c:v>
                </c:pt>
                <c:pt idx="38">
                  <c:v>1207870</c:v>
                </c:pt>
                <c:pt idx="39">
                  <c:v>1330914</c:v>
                </c:pt>
                <c:pt idx="40">
                  <c:v>1308213</c:v>
                </c:pt>
                <c:pt idx="41">
                  <c:v>1522934</c:v>
                </c:pt>
                <c:pt idx="42">
                  <c:v>1727121</c:v>
                </c:pt>
                <c:pt idx="43">
                  <c:v>1375509</c:v>
                </c:pt>
                <c:pt idx="44">
                  <c:v>1884328</c:v>
                </c:pt>
                <c:pt idx="45">
                  <c:v>2237941</c:v>
                </c:pt>
                <c:pt idx="46">
                  <c:v>1968614</c:v>
                </c:pt>
                <c:pt idx="47">
                  <c:v>2157489</c:v>
                </c:pt>
                <c:pt idx="48">
                  <c:v>2443501</c:v>
                </c:pt>
                <c:pt idx="49">
                  <c:v>2488627</c:v>
                </c:pt>
                <c:pt idx="50">
                  <c:v>2326247</c:v>
                </c:pt>
                <c:pt idx="51">
                  <c:v>1958996</c:v>
                </c:pt>
                <c:pt idx="52">
                  <c:v>2200362</c:v>
                </c:pt>
                <c:pt idx="53">
                  <c:v>2867931</c:v>
                </c:pt>
                <c:pt idx="54">
                  <c:v>2885359</c:v>
                </c:pt>
                <c:pt idx="55">
                  <c:v>2734373</c:v>
                </c:pt>
                <c:pt idx="56">
                  <c:v>3966060</c:v>
                </c:pt>
                <c:pt idx="57">
                  <c:v>6312755</c:v>
                </c:pt>
                <c:pt idx="58">
                  <c:v>6120021</c:v>
                </c:pt>
                <c:pt idx="59">
                  <c:v>5375536</c:v>
                </c:pt>
                <c:pt idx="60">
                  <c:v>5163055</c:v>
                </c:pt>
                <c:pt idx="61">
                  <c:v>5368659</c:v>
                </c:pt>
                <c:pt idx="62">
                  <c:v>7218314</c:v>
                </c:pt>
                <c:pt idx="63">
                  <c:v>7244492</c:v>
                </c:pt>
                <c:pt idx="64">
                  <c:v>5528281</c:v>
                </c:pt>
                <c:pt idx="65">
                  <c:v>8058326</c:v>
                </c:pt>
                <c:pt idx="66">
                  <c:v>6454357</c:v>
                </c:pt>
                <c:pt idx="67">
                  <c:v>12046185</c:v>
                </c:pt>
                <c:pt idx="68">
                  <c:v>9161268</c:v>
                </c:pt>
                <c:pt idx="69">
                  <c:v>9029700</c:v>
                </c:pt>
                <c:pt idx="70">
                  <c:v>8536055</c:v>
                </c:pt>
                <c:pt idx="71">
                  <c:v>10858505</c:v>
                </c:pt>
                <c:pt idx="72">
                  <c:v>14832282</c:v>
                </c:pt>
                <c:pt idx="73">
                  <c:v>10515206</c:v>
                </c:pt>
                <c:pt idx="74">
                  <c:v>10449326</c:v>
                </c:pt>
                <c:pt idx="75">
                  <c:v>9475617</c:v>
                </c:pt>
                <c:pt idx="76">
                  <c:v>10105117</c:v>
                </c:pt>
                <c:pt idx="77">
                  <c:v>8712543</c:v>
                </c:pt>
                <c:pt idx="78">
                  <c:v>7792588</c:v>
                </c:pt>
                <c:pt idx="79">
                  <c:v>6658536</c:v>
                </c:pt>
                <c:pt idx="80">
                  <c:v>7877268</c:v>
                </c:pt>
                <c:pt idx="81">
                  <c:v>8083277</c:v>
                </c:pt>
                <c:pt idx="82">
                  <c:v>8699819</c:v>
                </c:pt>
                <c:pt idx="83">
                  <c:v>12286034</c:v>
                </c:pt>
                <c:pt idx="84">
                  <c:v>13973756</c:v>
                </c:pt>
                <c:pt idx="85">
                  <c:v>10222956</c:v>
                </c:pt>
                <c:pt idx="86">
                  <c:v>13277263</c:v>
                </c:pt>
                <c:pt idx="87">
                  <c:v>12429157</c:v>
                </c:pt>
                <c:pt idx="88">
                  <c:v>12945986</c:v>
                </c:pt>
                <c:pt idx="89">
                  <c:v>13676256</c:v>
                </c:pt>
                <c:pt idx="90">
                  <c:v>14154400</c:v>
                </c:pt>
                <c:pt idx="91">
                  <c:v>12598054</c:v>
                </c:pt>
                <c:pt idx="92">
                  <c:v>18252941</c:v>
                </c:pt>
                <c:pt idx="93">
                  <c:v>17825685</c:v>
                </c:pt>
                <c:pt idx="94">
                  <c:v>18274637</c:v>
                </c:pt>
                <c:pt idx="95">
                  <c:v>17670245</c:v>
                </c:pt>
                <c:pt idx="96">
                  <c:v>19553545</c:v>
                </c:pt>
                <c:pt idx="97">
                  <c:v>19602686</c:v>
                </c:pt>
                <c:pt idx="98">
                  <c:v>21291834</c:v>
                </c:pt>
                <c:pt idx="99">
                  <c:v>22535595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FE6-4B87-9DFB-18BA6AFA8F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7511775"/>
        <c:axId val="1358852479"/>
      </c:lineChart>
      <c:dateAx>
        <c:axId val="867511775"/>
        <c:scaling>
          <c:orientation val="minMax"/>
        </c:scaling>
        <c:delete val="0"/>
        <c:axPos val="b"/>
        <c:numFmt formatCode="[$-40C]mmm\ 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6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358852479"/>
        <c:crosses val="autoZero"/>
        <c:auto val="1"/>
        <c:lblOffset val="100"/>
        <c:baseTimeUnit val="months"/>
      </c:dateAx>
      <c:valAx>
        <c:axId val="1358852479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8675117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4423746103441982"/>
          <c:y val="0"/>
          <c:w val="0.51152494911400204"/>
          <c:h val="0.120577733015931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A017D65-DABD-524C-B505-6590A5C6A0D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1E0311B-392C-894B-B4C3-6AD85E7A03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FE56B-9F7D-C348-972C-E152DA5835D3}" type="datetime1">
              <a:rPr lang="fr-FR" smtClean="0"/>
              <a:t>04/06/2024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D165394-023E-1F4C-90B1-D7D7FDFB553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E5CD03E-F693-4B41-AC36-86990EB853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3E157-DE5B-D546-ADCB-E53AFD6247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230726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4229DD-8D50-3C46-89A2-4B45F20352A7}" type="datetime1">
              <a:rPr lang="fr-FR" smtClean="0"/>
              <a:t>04/06/2024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C0F33-D2DA-4EDE-A084-814425B555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996411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Priorité du national : fait partie de tous les moyens mis en place.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64229DD-8D50-3C46-89A2-4B45F20352A7}" type="datetime1">
              <a:rPr lang="fr-FR" smtClean="0"/>
              <a:t>04/06/2024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C0F33-D2DA-4EDE-A084-814425B5559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1046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Une des fonctionnalités de Mon espace santé c’est la messagerie sécurisée de santé citoyenne </a:t>
            </a:r>
          </a:p>
          <a:p>
            <a:endParaRPr lang="fr-FR" dirty="0"/>
          </a:p>
          <a:p>
            <a:r>
              <a:rPr lang="fr-FR" dirty="0"/>
              <a:t>Pour le professionnel </a:t>
            </a:r>
          </a:p>
          <a:p>
            <a:endParaRPr lang="fr-FR" dirty="0"/>
          </a:p>
          <a:p>
            <a:r>
              <a:rPr lang="fr-FR" dirty="0"/>
              <a:t>Pour le patient : </a:t>
            </a:r>
          </a:p>
          <a:p>
            <a:endParaRPr lang="fr-FR" dirty="0"/>
          </a:p>
          <a:p>
            <a:r>
              <a:rPr lang="fr-FR" dirty="0" err="1"/>
              <a:t>Demo</a:t>
            </a:r>
            <a:r>
              <a:rPr lang="fr-FR"/>
              <a:t> :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64229DD-8D50-3C46-89A2-4B45F20352A7}" type="datetime1">
              <a:rPr lang="fr-FR" smtClean="0"/>
              <a:t>04/06/2024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C0F33-D2DA-4EDE-A084-814425B55590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5960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N’hésitez pas à poser vos questions si vous en avez ?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C0F33-D2DA-4EDE-A084-814425B55590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5995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jpe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rgbClr val="4FB1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2B5B8C8D-172A-E91E-BE53-9005E32F2CF8}"/>
              </a:ext>
            </a:extLst>
          </p:cNvPr>
          <p:cNvSpPr/>
          <p:nvPr userDrawn="1"/>
        </p:nvSpPr>
        <p:spPr>
          <a:xfrm>
            <a:off x="60960" y="2205049"/>
            <a:ext cx="3487478" cy="4604278"/>
          </a:xfrm>
          <a:prstGeom prst="roundRect">
            <a:avLst>
              <a:gd name="adj" fmla="val 3203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  <a:p>
            <a:pPr algn="ctr"/>
            <a:endParaRPr lang="fr-FR" sz="1200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110078B7-349A-F7F2-2A08-78512417F0C2}"/>
              </a:ext>
            </a:extLst>
          </p:cNvPr>
          <p:cNvSpPr/>
          <p:nvPr userDrawn="1"/>
        </p:nvSpPr>
        <p:spPr>
          <a:xfrm>
            <a:off x="60960" y="47373"/>
            <a:ext cx="12079158" cy="562003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000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8D078079-7DD5-B43D-C17F-BDAB7A0DFF26}"/>
              </a:ext>
            </a:extLst>
          </p:cNvPr>
          <p:cNvSpPr/>
          <p:nvPr userDrawn="1"/>
        </p:nvSpPr>
        <p:spPr>
          <a:xfrm>
            <a:off x="60960" y="657618"/>
            <a:ext cx="3487478" cy="1488835"/>
          </a:xfrm>
          <a:prstGeom prst="roundRect">
            <a:avLst>
              <a:gd name="adj" fmla="val 8278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6BAEB97D-2324-7B17-0009-F4FCF0B8C1FE}"/>
              </a:ext>
            </a:extLst>
          </p:cNvPr>
          <p:cNvSpPr/>
          <p:nvPr userDrawn="1"/>
        </p:nvSpPr>
        <p:spPr>
          <a:xfrm>
            <a:off x="3602016" y="2628417"/>
            <a:ext cx="6723177" cy="4186179"/>
          </a:xfrm>
          <a:prstGeom prst="roundRect">
            <a:avLst>
              <a:gd name="adj" fmla="val 3203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/>
              <a:t>Prérequis pour les partenaires / interlocuteurs ? </a:t>
            </a:r>
          </a:p>
          <a:p>
            <a:pPr algn="ctr"/>
            <a:endParaRPr lang="fr-FR" sz="1200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4C3EF2D4-0F85-6398-1526-FFC9D1FEDEB9}"/>
              </a:ext>
            </a:extLst>
          </p:cNvPr>
          <p:cNvSpPr/>
          <p:nvPr userDrawn="1"/>
        </p:nvSpPr>
        <p:spPr>
          <a:xfrm>
            <a:off x="3602015" y="668829"/>
            <a:ext cx="8538103" cy="1900135"/>
          </a:xfrm>
          <a:prstGeom prst="roundRect">
            <a:avLst>
              <a:gd name="adj" fmla="val 6053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/>
              <a:t>Détail de l’échange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3FAF8175-4E9F-F1B0-425B-B04555C05A9C}"/>
              </a:ext>
            </a:extLst>
          </p:cNvPr>
          <p:cNvSpPr/>
          <p:nvPr userDrawn="1"/>
        </p:nvSpPr>
        <p:spPr>
          <a:xfrm>
            <a:off x="10378764" y="5448058"/>
            <a:ext cx="1757233" cy="1364524"/>
          </a:xfrm>
          <a:prstGeom prst="roundRect">
            <a:avLst>
              <a:gd name="adj" fmla="val 8278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/>
              <a:t>Boite au lettre appropriée</a:t>
            </a:r>
          </a:p>
          <a:p>
            <a:pPr algn="ctr"/>
            <a:endParaRPr lang="fr-FR" sz="1200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8965B661-8039-3053-F0FE-BC3EDA6ABF85}"/>
              </a:ext>
            </a:extLst>
          </p:cNvPr>
          <p:cNvSpPr/>
          <p:nvPr userDrawn="1"/>
        </p:nvSpPr>
        <p:spPr>
          <a:xfrm>
            <a:off x="10378764" y="4036115"/>
            <a:ext cx="1757233" cy="1364524"/>
          </a:xfrm>
          <a:prstGeom prst="roundRect">
            <a:avLst>
              <a:gd name="adj" fmla="val 8278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/>
              <a:t>Qui réalisera les échanges dans ma structure ?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41AFD192-9DA2-7DA7-7AD9-90EF2A2AD952}"/>
              </a:ext>
            </a:extLst>
          </p:cNvPr>
          <p:cNvSpPr/>
          <p:nvPr userDrawn="1"/>
        </p:nvSpPr>
        <p:spPr>
          <a:xfrm>
            <a:off x="10378764" y="2621285"/>
            <a:ext cx="1757233" cy="1364524"/>
          </a:xfrm>
          <a:prstGeom prst="roundRect">
            <a:avLst>
              <a:gd name="adj" fmla="val 8278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/>
              <a:t>Prérequis pour les partenaires / interlocuteurs ? </a:t>
            </a:r>
          </a:p>
          <a:p>
            <a:pPr algn="ctr"/>
            <a:endParaRPr lang="fr-FR" sz="120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1084FC0-8F7F-3807-18D8-991BB791023C}"/>
              </a:ext>
            </a:extLst>
          </p:cNvPr>
          <p:cNvSpPr txBox="1"/>
          <p:nvPr userDrawn="1"/>
        </p:nvSpPr>
        <p:spPr>
          <a:xfrm>
            <a:off x="138896" y="115747"/>
            <a:ext cx="2280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solidFill>
                  <a:schemeClr val="bg1"/>
                </a:solidFill>
                <a:highlight>
                  <a:srgbClr val="EB557B"/>
                </a:highlight>
                <a:latin typeface="Montserrat" panose="00000500000000000000" pitchFamily="2" charset="0"/>
              </a:rPr>
              <a:t>TITRE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A74F207-C231-5B91-2316-9FBCF0087342}"/>
              </a:ext>
            </a:extLst>
          </p:cNvPr>
          <p:cNvSpPr txBox="1"/>
          <p:nvPr userDrawn="1"/>
        </p:nvSpPr>
        <p:spPr>
          <a:xfrm>
            <a:off x="138895" y="2362760"/>
            <a:ext cx="2280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>
                <a:solidFill>
                  <a:schemeClr val="bg1"/>
                </a:solidFill>
                <a:highlight>
                  <a:srgbClr val="2F2873"/>
                </a:highlight>
                <a:latin typeface="Montserrat" panose="00000500000000000000" pitchFamily="2" charset="0"/>
              </a:rPr>
              <a:t>PICTOS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A5419F0-8471-FFAE-723E-62E35690D18A}"/>
              </a:ext>
            </a:extLst>
          </p:cNvPr>
          <p:cNvSpPr txBox="1"/>
          <p:nvPr userDrawn="1"/>
        </p:nvSpPr>
        <p:spPr>
          <a:xfrm>
            <a:off x="3704347" y="810407"/>
            <a:ext cx="5195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>
                <a:solidFill>
                  <a:schemeClr val="bg1"/>
                </a:solidFill>
                <a:highlight>
                  <a:srgbClr val="2F2873"/>
                </a:highlight>
                <a:latin typeface="Montserrat" panose="00000500000000000000" pitchFamily="2" charset="0"/>
              </a:rPr>
              <a:t>EXPLICATIONS </a:t>
            </a:r>
            <a:endParaRPr lang="fr-FR" sz="1600">
              <a:solidFill>
                <a:srgbClr val="2F2873"/>
              </a:solidFill>
              <a:highlight>
                <a:srgbClr val="2F2873"/>
              </a:highlight>
              <a:latin typeface="Montserrat" panose="00000500000000000000" pitchFamily="2" charset="0"/>
            </a:endParaRPr>
          </a:p>
          <a:p>
            <a:r>
              <a:rPr lang="fr-FR" sz="1200">
                <a:solidFill>
                  <a:srgbClr val="2F2873"/>
                </a:solidFill>
                <a:latin typeface="Montserrat" panose="00000500000000000000" pitchFamily="2" charset="0"/>
              </a:rPr>
              <a:t>Détaillez les échanges représentés dans votre schéma</a:t>
            </a:r>
            <a:endParaRPr lang="fr-FR" sz="12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FEC6822-6BED-58B3-6BA6-E63E3A6BE083}"/>
              </a:ext>
            </a:extLst>
          </p:cNvPr>
          <p:cNvSpPr txBox="1"/>
          <p:nvPr userDrawn="1"/>
        </p:nvSpPr>
        <p:spPr>
          <a:xfrm>
            <a:off x="121374" y="761095"/>
            <a:ext cx="32066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>
                <a:solidFill>
                  <a:schemeClr val="bg1"/>
                </a:solidFill>
                <a:highlight>
                  <a:srgbClr val="2F2873"/>
                </a:highlight>
                <a:latin typeface="Montserrat" panose="00000500000000000000" pitchFamily="2" charset="0"/>
              </a:rPr>
              <a:t>ETAPE</a:t>
            </a:r>
            <a:r>
              <a:rPr lang="fr-FR" sz="1600" b="1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r-FR" sz="1200">
                <a:solidFill>
                  <a:srgbClr val="2F2873"/>
                </a:solidFill>
                <a:latin typeface="Montserrat" panose="00000500000000000000" pitchFamily="2" charset="0"/>
              </a:rPr>
              <a:t>du parcours</a:t>
            </a:r>
            <a:endParaRPr lang="fr-FR" sz="1600">
              <a:solidFill>
                <a:srgbClr val="2F2873"/>
              </a:solidFill>
              <a:latin typeface="Montserrat" panose="00000500000000000000" pitchFamily="2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1DE64A60-436C-5B6A-A3BA-3547349DF85A}"/>
              </a:ext>
            </a:extLst>
          </p:cNvPr>
          <p:cNvSpPr txBox="1"/>
          <p:nvPr userDrawn="1"/>
        </p:nvSpPr>
        <p:spPr>
          <a:xfrm>
            <a:off x="3704347" y="2732092"/>
            <a:ext cx="2280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>
                <a:solidFill>
                  <a:schemeClr val="bg1"/>
                </a:solidFill>
                <a:highlight>
                  <a:srgbClr val="2F2873"/>
                </a:highlight>
                <a:latin typeface="Montserrat" panose="00000500000000000000" pitchFamily="2" charset="0"/>
              </a:rPr>
              <a:t>SCHEMA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928D3C3F-F61F-39B2-0A5B-A0711A406E26}"/>
              </a:ext>
            </a:extLst>
          </p:cNvPr>
          <p:cNvSpPr txBox="1"/>
          <p:nvPr userDrawn="1"/>
        </p:nvSpPr>
        <p:spPr>
          <a:xfrm>
            <a:off x="10417036" y="2732092"/>
            <a:ext cx="22802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>
                <a:solidFill>
                  <a:schemeClr val="bg1"/>
                </a:solidFill>
                <a:highlight>
                  <a:srgbClr val="2F2873"/>
                </a:highlight>
                <a:latin typeface="Montserrat" panose="00000500000000000000" pitchFamily="2" charset="0"/>
              </a:rPr>
              <a:t>PREREQUIS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596C41AE-FDD6-CB3B-18F1-6DEC546F5DA9}"/>
              </a:ext>
            </a:extLst>
          </p:cNvPr>
          <p:cNvSpPr txBox="1"/>
          <p:nvPr userDrawn="1"/>
        </p:nvSpPr>
        <p:spPr>
          <a:xfrm>
            <a:off x="10375088" y="3003789"/>
            <a:ext cx="184881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>
                <a:solidFill>
                  <a:srgbClr val="2F2873"/>
                </a:solidFill>
                <a:latin typeface="Montserrat" panose="00000500000000000000" pitchFamily="2" charset="0"/>
              </a:rPr>
              <a:t>Pour les interlocuteurs ?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5D7E356F-08B2-FE61-1804-4EA57C997152}"/>
              </a:ext>
            </a:extLst>
          </p:cNvPr>
          <p:cNvSpPr txBox="1"/>
          <p:nvPr userDrawn="1"/>
        </p:nvSpPr>
        <p:spPr>
          <a:xfrm>
            <a:off x="10417035" y="4145225"/>
            <a:ext cx="16190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>
                <a:solidFill>
                  <a:schemeClr val="bg1"/>
                </a:solidFill>
                <a:highlight>
                  <a:srgbClr val="2F2873"/>
                </a:highlight>
                <a:latin typeface="Montserrat" panose="00000500000000000000" pitchFamily="2" charset="0"/>
              </a:rPr>
              <a:t>QUI ECHANGE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76894744-A9E0-4A7E-A7E9-65C377BCB306}"/>
              </a:ext>
            </a:extLst>
          </p:cNvPr>
          <p:cNvSpPr txBox="1"/>
          <p:nvPr userDrawn="1"/>
        </p:nvSpPr>
        <p:spPr>
          <a:xfrm>
            <a:off x="10417037" y="5508262"/>
            <a:ext cx="1656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>
                <a:solidFill>
                  <a:schemeClr val="bg1"/>
                </a:solidFill>
                <a:highlight>
                  <a:srgbClr val="2F2873"/>
                </a:highlight>
                <a:latin typeface="Montserrat" panose="00000500000000000000" pitchFamily="2" charset="0"/>
              </a:rPr>
              <a:t>QUELLE BOITE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9A87B74-FAF9-622F-B7D3-112928FF25B0}"/>
              </a:ext>
            </a:extLst>
          </p:cNvPr>
          <p:cNvSpPr txBox="1"/>
          <p:nvPr userDrawn="1"/>
        </p:nvSpPr>
        <p:spPr>
          <a:xfrm>
            <a:off x="10417036" y="4394960"/>
            <a:ext cx="177496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>
                <a:solidFill>
                  <a:srgbClr val="2F2873"/>
                </a:solidFill>
                <a:latin typeface="Montserrat" panose="00000500000000000000" pitchFamily="2" charset="0"/>
              </a:rPr>
              <a:t>Ces informations dans ma structure ?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A1808331-B6D0-998C-BAC4-F40631D0E3A3}"/>
              </a:ext>
            </a:extLst>
          </p:cNvPr>
          <p:cNvSpPr txBox="1"/>
          <p:nvPr userDrawn="1"/>
        </p:nvSpPr>
        <p:spPr>
          <a:xfrm>
            <a:off x="10417036" y="5768252"/>
            <a:ext cx="177496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>
                <a:solidFill>
                  <a:srgbClr val="2F2873"/>
                </a:solidFill>
                <a:latin typeface="Montserrat" panose="00000500000000000000" pitchFamily="2" charset="0"/>
              </a:rPr>
              <a:t>Est utilisée (nominative, etc…) ?</a:t>
            </a:r>
          </a:p>
        </p:txBody>
      </p:sp>
    </p:spTree>
    <p:extLst>
      <p:ext uri="{BB962C8B-B14F-4D97-AF65-F5344CB8AC3E}">
        <p14:creationId xmlns:p14="http://schemas.microsoft.com/office/powerpoint/2010/main" val="264488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F6E0DD0-6BA2-726A-75B7-3A7DEC164A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40BEEE-FFEB-4957-B589-B2971F0EC063}" type="datetimeFigureOut">
              <a:rPr lang="fr-FR" smtClean="0"/>
              <a:t>04/06/2024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4266E06-70C6-8F9A-2017-721076307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53BCCCC-8AF9-BC4A-56A8-3006DB30C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88636-FDBF-4F7D-91E6-51F2150697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3383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346CDD-0899-5109-F871-3A80986A0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006BEA-9399-E42D-46A5-DB3524AA4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7B7BE9B-1802-C3F5-1542-E4B9C47AF1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A40BAF-E8C8-418C-251A-722EC689E9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40BEEE-FFEB-4957-B589-B2971F0EC063}" type="datetimeFigureOut">
              <a:rPr lang="fr-FR" smtClean="0"/>
              <a:t>04/06/2024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B282B0E-F7D6-058C-454B-EAE713489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9D8A972-68D8-B60C-639B-2CDA8F9A7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88636-FDBF-4F7D-91E6-51F2150697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3838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9C3E1D-4F55-BB34-3449-CE57F828A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EA15F2E-3115-67E1-5C4E-5BAA9997CA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0F4A8F8-4666-9724-EF89-903299B96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C4EEE8E-75B8-5A35-68ED-9DDAAD642C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40BEEE-FFEB-4957-B589-B2971F0EC063}" type="datetimeFigureOut">
              <a:rPr lang="fr-FR" smtClean="0"/>
              <a:t>04/06/2024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5E4955F-3A71-081E-3C8C-A61155A89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1AC3CF9-5007-974E-4801-7CD87F62E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88636-FDBF-4F7D-91E6-51F2150697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353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E36341-0BB1-4D5A-DF92-CAACE7021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CBDE08A-F689-DA43-E66E-0079B74A0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85A2D6-03B3-F41A-19CB-4DA0625417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40BEEE-FFEB-4957-B589-B2971F0EC063}" type="datetimeFigureOut">
              <a:rPr lang="fr-FR" smtClean="0"/>
              <a:t>04/06/2024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15FC3B-6942-3C5D-166F-7FB3EE7EF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C05784-C6BF-6CA8-157F-8A9CB844A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88636-FDBF-4F7D-91E6-51F2150697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1759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6BF8894-8BAD-6625-63A2-93E9614B4A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7A99185-36DF-2EBA-AA3A-752E1AF534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29902D-5679-316E-82E3-F5F01DCAFD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40BEEE-FFEB-4957-B589-B2971F0EC063}" type="datetimeFigureOut">
              <a:rPr lang="fr-FR" smtClean="0"/>
              <a:t>04/06/2024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B1C1E7-BCF7-4B1C-F6A7-5EBF8BEE2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A826C7-BF27-74F0-36D0-14F244E0C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88636-FDBF-4F7D-91E6-51F2150697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938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3D986B0-E397-C54D-A936-6F155499B1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97716" y="394311"/>
            <a:ext cx="5238579" cy="5995487"/>
          </a:xfrm>
          <a:custGeom>
            <a:avLst/>
            <a:gdLst>
              <a:gd name="connsiteX0" fmla="*/ 0 w 5242022"/>
              <a:gd name="connsiteY0" fmla="*/ 0 h 5978448"/>
              <a:gd name="connsiteX1" fmla="*/ 5242022 w 5242022"/>
              <a:gd name="connsiteY1" fmla="*/ 0 h 5978448"/>
              <a:gd name="connsiteX2" fmla="*/ 5242022 w 5242022"/>
              <a:gd name="connsiteY2" fmla="*/ 5978448 h 5978448"/>
              <a:gd name="connsiteX3" fmla="*/ 0 w 5242022"/>
              <a:gd name="connsiteY3" fmla="*/ 5978448 h 5978448"/>
              <a:gd name="connsiteX4" fmla="*/ 0 w 5242022"/>
              <a:gd name="connsiteY4" fmla="*/ 0 h 5978448"/>
              <a:gd name="connsiteX0" fmla="*/ 2417 w 5244439"/>
              <a:gd name="connsiteY0" fmla="*/ 0 h 5978448"/>
              <a:gd name="connsiteX1" fmla="*/ 5244439 w 5244439"/>
              <a:gd name="connsiteY1" fmla="*/ 0 h 5978448"/>
              <a:gd name="connsiteX2" fmla="*/ 5244439 w 5244439"/>
              <a:gd name="connsiteY2" fmla="*/ 5978448 h 5978448"/>
              <a:gd name="connsiteX3" fmla="*/ 2417 w 5244439"/>
              <a:gd name="connsiteY3" fmla="*/ 5978448 h 5978448"/>
              <a:gd name="connsiteX4" fmla="*/ 1178 w 5244439"/>
              <a:gd name="connsiteY4" fmla="*/ 1483113 h 5978448"/>
              <a:gd name="connsiteX5" fmla="*/ 2417 w 5244439"/>
              <a:gd name="connsiteY5" fmla="*/ 0 h 5978448"/>
              <a:gd name="connsiteX0" fmla="*/ 2417 w 5244439"/>
              <a:gd name="connsiteY0" fmla="*/ 0 h 5978448"/>
              <a:gd name="connsiteX1" fmla="*/ 1484291 w 5244439"/>
              <a:gd name="connsiteY1" fmla="*/ 11152 h 5978448"/>
              <a:gd name="connsiteX2" fmla="*/ 5244439 w 5244439"/>
              <a:gd name="connsiteY2" fmla="*/ 0 h 5978448"/>
              <a:gd name="connsiteX3" fmla="*/ 5244439 w 5244439"/>
              <a:gd name="connsiteY3" fmla="*/ 5978448 h 5978448"/>
              <a:gd name="connsiteX4" fmla="*/ 2417 w 5244439"/>
              <a:gd name="connsiteY4" fmla="*/ 5978448 h 5978448"/>
              <a:gd name="connsiteX5" fmla="*/ 1178 w 5244439"/>
              <a:gd name="connsiteY5" fmla="*/ 1483113 h 5978448"/>
              <a:gd name="connsiteX6" fmla="*/ 2417 w 5244439"/>
              <a:gd name="connsiteY6" fmla="*/ 0 h 5978448"/>
              <a:gd name="connsiteX0" fmla="*/ 1178 w 5244439"/>
              <a:gd name="connsiteY0" fmla="*/ 1483113 h 5978448"/>
              <a:gd name="connsiteX1" fmla="*/ 1484291 w 5244439"/>
              <a:gd name="connsiteY1" fmla="*/ 11152 h 5978448"/>
              <a:gd name="connsiteX2" fmla="*/ 5244439 w 5244439"/>
              <a:gd name="connsiteY2" fmla="*/ 0 h 5978448"/>
              <a:gd name="connsiteX3" fmla="*/ 5244439 w 5244439"/>
              <a:gd name="connsiteY3" fmla="*/ 5978448 h 5978448"/>
              <a:gd name="connsiteX4" fmla="*/ 2417 w 5244439"/>
              <a:gd name="connsiteY4" fmla="*/ 5978448 h 5978448"/>
              <a:gd name="connsiteX5" fmla="*/ 1178 w 5244439"/>
              <a:gd name="connsiteY5" fmla="*/ 1483113 h 5978448"/>
              <a:gd name="connsiteX0" fmla="*/ 1178 w 5244439"/>
              <a:gd name="connsiteY0" fmla="*/ 1483113 h 5978448"/>
              <a:gd name="connsiteX1" fmla="*/ 1484291 w 5244439"/>
              <a:gd name="connsiteY1" fmla="*/ 11152 h 5978448"/>
              <a:gd name="connsiteX2" fmla="*/ 5244439 w 5244439"/>
              <a:gd name="connsiteY2" fmla="*/ 0 h 5978448"/>
              <a:gd name="connsiteX3" fmla="*/ 5244439 w 5244439"/>
              <a:gd name="connsiteY3" fmla="*/ 5978448 h 5978448"/>
              <a:gd name="connsiteX4" fmla="*/ 2417 w 5244439"/>
              <a:gd name="connsiteY4" fmla="*/ 5978448 h 5978448"/>
              <a:gd name="connsiteX5" fmla="*/ 1178 w 5244439"/>
              <a:gd name="connsiteY5" fmla="*/ 1483113 h 5978448"/>
              <a:gd name="connsiteX0" fmla="*/ 1178 w 5244439"/>
              <a:gd name="connsiteY0" fmla="*/ 1483113 h 5978448"/>
              <a:gd name="connsiteX1" fmla="*/ 1484291 w 5244439"/>
              <a:gd name="connsiteY1" fmla="*/ 11152 h 5978448"/>
              <a:gd name="connsiteX2" fmla="*/ 5244439 w 5244439"/>
              <a:gd name="connsiteY2" fmla="*/ 0 h 5978448"/>
              <a:gd name="connsiteX3" fmla="*/ 5244439 w 5244439"/>
              <a:gd name="connsiteY3" fmla="*/ 5978448 h 5978448"/>
              <a:gd name="connsiteX4" fmla="*/ 2417 w 5244439"/>
              <a:gd name="connsiteY4" fmla="*/ 5978448 h 5978448"/>
              <a:gd name="connsiteX5" fmla="*/ 1178 w 5244439"/>
              <a:gd name="connsiteY5" fmla="*/ 1483113 h 5978448"/>
              <a:gd name="connsiteX0" fmla="*/ 1178 w 5244439"/>
              <a:gd name="connsiteY0" fmla="*/ 1483113 h 5978448"/>
              <a:gd name="connsiteX1" fmla="*/ 1484291 w 5244439"/>
              <a:gd name="connsiteY1" fmla="*/ 11152 h 5978448"/>
              <a:gd name="connsiteX2" fmla="*/ 5244439 w 5244439"/>
              <a:gd name="connsiteY2" fmla="*/ 0 h 5978448"/>
              <a:gd name="connsiteX3" fmla="*/ 5244439 w 5244439"/>
              <a:gd name="connsiteY3" fmla="*/ 5978448 h 5978448"/>
              <a:gd name="connsiteX4" fmla="*/ 2417 w 5244439"/>
              <a:gd name="connsiteY4" fmla="*/ 5978448 h 5978448"/>
              <a:gd name="connsiteX5" fmla="*/ 1178 w 5244439"/>
              <a:gd name="connsiteY5" fmla="*/ 1483113 h 5978448"/>
              <a:gd name="connsiteX0" fmla="*/ 1178 w 5244439"/>
              <a:gd name="connsiteY0" fmla="*/ 1483113 h 5978448"/>
              <a:gd name="connsiteX1" fmla="*/ 1484291 w 5244439"/>
              <a:gd name="connsiteY1" fmla="*/ 11152 h 5978448"/>
              <a:gd name="connsiteX2" fmla="*/ 5244439 w 5244439"/>
              <a:gd name="connsiteY2" fmla="*/ 0 h 5978448"/>
              <a:gd name="connsiteX3" fmla="*/ 5244439 w 5244439"/>
              <a:gd name="connsiteY3" fmla="*/ 5978448 h 5978448"/>
              <a:gd name="connsiteX4" fmla="*/ 2417 w 5244439"/>
              <a:gd name="connsiteY4" fmla="*/ 5978448 h 5978448"/>
              <a:gd name="connsiteX5" fmla="*/ 1178 w 5244439"/>
              <a:gd name="connsiteY5" fmla="*/ 1483113 h 5978448"/>
              <a:gd name="connsiteX0" fmla="*/ 1178 w 5244439"/>
              <a:gd name="connsiteY0" fmla="*/ 1483113 h 5978448"/>
              <a:gd name="connsiteX1" fmla="*/ 1484291 w 5244439"/>
              <a:gd name="connsiteY1" fmla="*/ 11152 h 5978448"/>
              <a:gd name="connsiteX2" fmla="*/ 5244439 w 5244439"/>
              <a:gd name="connsiteY2" fmla="*/ 0 h 5978448"/>
              <a:gd name="connsiteX3" fmla="*/ 5244439 w 5244439"/>
              <a:gd name="connsiteY3" fmla="*/ 5978448 h 5978448"/>
              <a:gd name="connsiteX4" fmla="*/ 536438 w 5244439"/>
              <a:gd name="connsiteY4" fmla="*/ 5977054 h 5978448"/>
              <a:gd name="connsiteX5" fmla="*/ 2417 w 5244439"/>
              <a:gd name="connsiteY5" fmla="*/ 5978448 h 5978448"/>
              <a:gd name="connsiteX6" fmla="*/ 1178 w 5244439"/>
              <a:gd name="connsiteY6" fmla="*/ 1483113 h 5978448"/>
              <a:gd name="connsiteX0" fmla="*/ 1178 w 5244439"/>
              <a:gd name="connsiteY0" fmla="*/ 1483113 h 5982489"/>
              <a:gd name="connsiteX1" fmla="*/ 1484291 w 5244439"/>
              <a:gd name="connsiteY1" fmla="*/ 11152 h 5982489"/>
              <a:gd name="connsiteX2" fmla="*/ 5244439 w 5244439"/>
              <a:gd name="connsiteY2" fmla="*/ 0 h 5982489"/>
              <a:gd name="connsiteX3" fmla="*/ 5244439 w 5244439"/>
              <a:gd name="connsiteY3" fmla="*/ 5978448 h 5982489"/>
              <a:gd name="connsiteX4" fmla="*/ 536438 w 5244439"/>
              <a:gd name="connsiteY4" fmla="*/ 5977054 h 5982489"/>
              <a:gd name="connsiteX5" fmla="*/ 2417 w 5244439"/>
              <a:gd name="connsiteY5" fmla="*/ 5978448 h 5982489"/>
              <a:gd name="connsiteX6" fmla="*/ 1178 w 5244439"/>
              <a:gd name="connsiteY6" fmla="*/ 1483113 h 5982489"/>
              <a:gd name="connsiteX0" fmla="*/ 1178 w 5244439"/>
              <a:gd name="connsiteY0" fmla="*/ 1483113 h 5991613"/>
              <a:gd name="connsiteX1" fmla="*/ 1484291 w 5244439"/>
              <a:gd name="connsiteY1" fmla="*/ 11152 h 5991613"/>
              <a:gd name="connsiteX2" fmla="*/ 5244439 w 5244439"/>
              <a:gd name="connsiteY2" fmla="*/ 0 h 5991613"/>
              <a:gd name="connsiteX3" fmla="*/ 5244439 w 5244439"/>
              <a:gd name="connsiteY3" fmla="*/ 5978448 h 5991613"/>
              <a:gd name="connsiteX4" fmla="*/ 424926 w 5244439"/>
              <a:gd name="connsiteY4" fmla="*/ 5988205 h 5991613"/>
              <a:gd name="connsiteX5" fmla="*/ 2417 w 5244439"/>
              <a:gd name="connsiteY5" fmla="*/ 5978448 h 5991613"/>
              <a:gd name="connsiteX6" fmla="*/ 1178 w 5244439"/>
              <a:gd name="connsiteY6" fmla="*/ 1483113 h 5991613"/>
              <a:gd name="connsiteX0" fmla="*/ 109019 w 5352280"/>
              <a:gd name="connsiteY0" fmla="*/ 1483113 h 6119132"/>
              <a:gd name="connsiteX1" fmla="*/ 1592132 w 5352280"/>
              <a:gd name="connsiteY1" fmla="*/ 11152 h 6119132"/>
              <a:gd name="connsiteX2" fmla="*/ 5352280 w 5352280"/>
              <a:gd name="connsiteY2" fmla="*/ 0 h 6119132"/>
              <a:gd name="connsiteX3" fmla="*/ 5352280 w 5352280"/>
              <a:gd name="connsiteY3" fmla="*/ 5978448 h 6119132"/>
              <a:gd name="connsiteX4" fmla="*/ 532767 w 5352280"/>
              <a:gd name="connsiteY4" fmla="*/ 5988205 h 6119132"/>
              <a:gd name="connsiteX5" fmla="*/ 110258 w 5352280"/>
              <a:gd name="connsiteY5" fmla="*/ 5978448 h 6119132"/>
              <a:gd name="connsiteX6" fmla="*/ 111690 w 5352280"/>
              <a:gd name="connsiteY6" fmla="*/ 5715236 h 6119132"/>
              <a:gd name="connsiteX7" fmla="*/ 109019 w 5352280"/>
              <a:gd name="connsiteY7" fmla="*/ 1483113 h 6119132"/>
              <a:gd name="connsiteX0" fmla="*/ 587860 w 5831121"/>
              <a:gd name="connsiteY0" fmla="*/ 1483113 h 6079119"/>
              <a:gd name="connsiteX1" fmla="*/ 2070973 w 5831121"/>
              <a:gd name="connsiteY1" fmla="*/ 11152 h 6079119"/>
              <a:gd name="connsiteX2" fmla="*/ 5831121 w 5831121"/>
              <a:gd name="connsiteY2" fmla="*/ 0 h 6079119"/>
              <a:gd name="connsiteX3" fmla="*/ 5831121 w 5831121"/>
              <a:gd name="connsiteY3" fmla="*/ 5978448 h 6079119"/>
              <a:gd name="connsiteX4" fmla="*/ 1011608 w 5831121"/>
              <a:gd name="connsiteY4" fmla="*/ 5988205 h 6079119"/>
              <a:gd name="connsiteX5" fmla="*/ 5257 w 5831121"/>
              <a:gd name="connsiteY5" fmla="*/ 5862539 h 6079119"/>
              <a:gd name="connsiteX6" fmla="*/ 590531 w 5831121"/>
              <a:gd name="connsiteY6" fmla="*/ 5715236 h 6079119"/>
              <a:gd name="connsiteX7" fmla="*/ 587860 w 5831121"/>
              <a:gd name="connsiteY7" fmla="*/ 1483113 h 6079119"/>
              <a:gd name="connsiteX0" fmla="*/ 109020 w 5352281"/>
              <a:gd name="connsiteY0" fmla="*/ 1483113 h 6124093"/>
              <a:gd name="connsiteX1" fmla="*/ 1592133 w 5352281"/>
              <a:gd name="connsiteY1" fmla="*/ 11152 h 6124093"/>
              <a:gd name="connsiteX2" fmla="*/ 5352281 w 5352281"/>
              <a:gd name="connsiteY2" fmla="*/ 0 h 6124093"/>
              <a:gd name="connsiteX3" fmla="*/ 5352281 w 5352281"/>
              <a:gd name="connsiteY3" fmla="*/ 5978448 h 6124093"/>
              <a:gd name="connsiteX4" fmla="*/ 532768 w 5352281"/>
              <a:gd name="connsiteY4" fmla="*/ 5988205 h 6124093"/>
              <a:gd name="connsiteX5" fmla="*/ 111691 w 5352281"/>
              <a:gd name="connsiteY5" fmla="*/ 5715236 h 6124093"/>
              <a:gd name="connsiteX6" fmla="*/ 109020 w 5352281"/>
              <a:gd name="connsiteY6" fmla="*/ 1483113 h 6124093"/>
              <a:gd name="connsiteX0" fmla="*/ 112140 w 5355401"/>
              <a:gd name="connsiteY0" fmla="*/ 1483113 h 5988205"/>
              <a:gd name="connsiteX1" fmla="*/ 1595253 w 5355401"/>
              <a:gd name="connsiteY1" fmla="*/ 11152 h 5988205"/>
              <a:gd name="connsiteX2" fmla="*/ 5355401 w 5355401"/>
              <a:gd name="connsiteY2" fmla="*/ 0 h 5988205"/>
              <a:gd name="connsiteX3" fmla="*/ 5355401 w 5355401"/>
              <a:gd name="connsiteY3" fmla="*/ 5978448 h 5988205"/>
              <a:gd name="connsiteX4" fmla="*/ 535888 w 5355401"/>
              <a:gd name="connsiteY4" fmla="*/ 5988205 h 5988205"/>
              <a:gd name="connsiteX5" fmla="*/ 114811 w 5355401"/>
              <a:gd name="connsiteY5" fmla="*/ 5715236 h 5988205"/>
              <a:gd name="connsiteX6" fmla="*/ 112140 w 5355401"/>
              <a:gd name="connsiteY6" fmla="*/ 1483113 h 5988205"/>
              <a:gd name="connsiteX0" fmla="*/ 109020 w 5352281"/>
              <a:gd name="connsiteY0" fmla="*/ 1483113 h 5988627"/>
              <a:gd name="connsiteX1" fmla="*/ 1592133 w 5352281"/>
              <a:gd name="connsiteY1" fmla="*/ 11152 h 5988627"/>
              <a:gd name="connsiteX2" fmla="*/ 5352281 w 5352281"/>
              <a:gd name="connsiteY2" fmla="*/ 0 h 5988627"/>
              <a:gd name="connsiteX3" fmla="*/ 5352281 w 5352281"/>
              <a:gd name="connsiteY3" fmla="*/ 5978448 h 5988627"/>
              <a:gd name="connsiteX4" fmla="*/ 532768 w 5352281"/>
              <a:gd name="connsiteY4" fmla="*/ 5988205 h 5988627"/>
              <a:gd name="connsiteX5" fmla="*/ 111691 w 5352281"/>
              <a:gd name="connsiteY5" fmla="*/ 5715236 h 5988627"/>
              <a:gd name="connsiteX6" fmla="*/ 109020 w 5352281"/>
              <a:gd name="connsiteY6" fmla="*/ 1483113 h 5988627"/>
              <a:gd name="connsiteX0" fmla="*/ 109020 w 5352281"/>
              <a:gd name="connsiteY0" fmla="*/ 1483113 h 5992903"/>
              <a:gd name="connsiteX1" fmla="*/ 1592133 w 5352281"/>
              <a:gd name="connsiteY1" fmla="*/ 11152 h 5992903"/>
              <a:gd name="connsiteX2" fmla="*/ 5352281 w 5352281"/>
              <a:gd name="connsiteY2" fmla="*/ 0 h 5992903"/>
              <a:gd name="connsiteX3" fmla="*/ 5352281 w 5352281"/>
              <a:gd name="connsiteY3" fmla="*/ 5978448 h 5992903"/>
              <a:gd name="connsiteX4" fmla="*/ 382514 w 5352281"/>
              <a:gd name="connsiteY4" fmla="*/ 5992498 h 5992903"/>
              <a:gd name="connsiteX5" fmla="*/ 111691 w 5352281"/>
              <a:gd name="connsiteY5" fmla="*/ 5715236 h 5992903"/>
              <a:gd name="connsiteX6" fmla="*/ 109020 w 5352281"/>
              <a:gd name="connsiteY6" fmla="*/ 1483113 h 5992903"/>
              <a:gd name="connsiteX0" fmla="*/ 109020 w 5352281"/>
              <a:gd name="connsiteY0" fmla="*/ 1483113 h 5992582"/>
              <a:gd name="connsiteX1" fmla="*/ 1592133 w 5352281"/>
              <a:gd name="connsiteY1" fmla="*/ 11152 h 5992582"/>
              <a:gd name="connsiteX2" fmla="*/ 5352281 w 5352281"/>
              <a:gd name="connsiteY2" fmla="*/ 0 h 5992582"/>
              <a:gd name="connsiteX3" fmla="*/ 5352281 w 5352281"/>
              <a:gd name="connsiteY3" fmla="*/ 5978448 h 5992582"/>
              <a:gd name="connsiteX4" fmla="*/ 382514 w 5352281"/>
              <a:gd name="connsiteY4" fmla="*/ 5992498 h 5992582"/>
              <a:gd name="connsiteX5" fmla="*/ 111691 w 5352281"/>
              <a:gd name="connsiteY5" fmla="*/ 5715236 h 5992582"/>
              <a:gd name="connsiteX6" fmla="*/ 109020 w 5352281"/>
              <a:gd name="connsiteY6" fmla="*/ 1483113 h 5992582"/>
              <a:gd name="connsiteX0" fmla="*/ 109020 w 5352281"/>
              <a:gd name="connsiteY0" fmla="*/ 1483113 h 5992643"/>
              <a:gd name="connsiteX1" fmla="*/ 1592133 w 5352281"/>
              <a:gd name="connsiteY1" fmla="*/ 11152 h 5992643"/>
              <a:gd name="connsiteX2" fmla="*/ 5352281 w 5352281"/>
              <a:gd name="connsiteY2" fmla="*/ 0 h 5992643"/>
              <a:gd name="connsiteX3" fmla="*/ 5352281 w 5352281"/>
              <a:gd name="connsiteY3" fmla="*/ 5978448 h 5992643"/>
              <a:gd name="connsiteX4" fmla="*/ 382514 w 5352281"/>
              <a:gd name="connsiteY4" fmla="*/ 5992498 h 5992643"/>
              <a:gd name="connsiteX5" fmla="*/ 111691 w 5352281"/>
              <a:gd name="connsiteY5" fmla="*/ 5715236 h 5992643"/>
              <a:gd name="connsiteX6" fmla="*/ 109020 w 5352281"/>
              <a:gd name="connsiteY6" fmla="*/ 1483113 h 5992643"/>
              <a:gd name="connsiteX0" fmla="*/ 0 w 5243261"/>
              <a:gd name="connsiteY0" fmla="*/ 1483113 h 5992643"/>
              <a:gd name="connsiteX1" fmla="*/ 1483113 w 5243261"/>
              <a:gd name="connsiteY1" fmla="*/ 11152 h 5992643"/>
              <a:gd name="connsiteX2" fmla="*/ 5243261 w 5243261"/>
              <a:gd name="connsiteY2" fmla="*/ 0 h 5992643"/>
              <a:gd name="connsiteX3" fmla="*/ 5243261 w 5243261"/>
              <a:gd name="connsiteY3" fmla="*/ 5978448 h 5992643"/>
              <a:gd name="connsiteX4" fmla="*/ 273494 w 5243261"/>
              <a:gd name="connsiteY4" fmla="*/ 5992498 h 5992643"/>
              <a:gd name="connsiteX5" fmla="*/ 2671 w 5243261"/>
              <a:gd name="connsiteY5" fmla="*/ 5715236 h 5992643"/>
              <a:gd name="connsiteX6" fmla="*/ 0 w 5243261"/>
              <a:gd name="connsiteY6" fmla="*/ 1483113 h 5992643"/>
              <a:gd name="connsiteX0" fmla="*/ 0 w 5243261"/>
              <a:gd name="connsiteY0" fmla="*/ 1483113 h 5992643"/>
              <a:gd name="connsiteX1" fmla="*/ 1483113 w 5243261"/>
              <a:gd name="connsiteY1" fmla="*/ 11152 h 5992643"/>
              <a:gd name="connsiteX2" fmla="*/ 5243261 w 5243261"/>
              <a:gd name="connsiteY2" fmla="*/ 0 h 5992643"/>
              <a:gd name="connsiteX3" fmla="*/ 5243261 w 5243261"/>
              <a:gd name="connsiteY3" fmla="*/ 5978448 h 5992643"/>
              <a:gd name="connsiteX4" fmla="*/ 4981229 w 5243261"/>
              <a:gd name="connsiteY4" fmla="*/ 5983211 h 5992643"/>
              <a:gd name="connsiteX5" fmla="*/ 273494 w 5243261"/>
              <a:gd name="connsiteY5" fmla="*/ 5992498 h 5992643"/>
              <a:gd name="connsiteX6" fmla="*/ 2671 w 5243261"/>
              <a:gd name="connsiteY6" fmla="*/ 5715236 h 5992643"/>
              <a:gd name="connsiteX7" fmla="*/ 0 w 5243261"/>
              <a:gd name="connsiteY7" fmla="*/ 1483113 h 5992643"/>
              <a:gd name="connsiteX0" fmla="*/ 0 w 5243261"/>
              <a:gd name="connsiteY0" fmla="*/ 1483113 h 5992643"/>
              <a:gd name="connsiteX1" fmla="*/ 1483113 w 5243261"/>
              <a:gd name="connsiteY1" fmla="*/ 11152 h 5992643"/>
              <a:gd name="connsiteX2" fmla="*/ 5243261 w 5243261"/>
              <a:gd name="connsiteY2" fmla="*/ 0 h 5992643"/>
              <a:gd name="connsiteX3" fmla="*/ 5238404 w 5243261"/>
              <a:gd name="connsiteY3" fmla="*/ 5759373 h 5992643"/>
              <a:gd name="connsiteX4" fmla="*/ 5243261 w 5243261"/>
              <a:gd name="connsiteY4" fmla="*/ 5978448 h 5992643"/>
              <a:gd name="connsiteX5" fmla="*/ 4981229 w 5243261"/>
              <a:gd name="connsiteY5" fmla="*/ 5983211 h 5992643"/>
              <a:gd name="connsiteX6" fmla="*/ 273494 w 5243261"/>
              <a:gd name="connsiteY6" fmla="*/ 5992498 h 5992643"/>
              <a:gd name="connsiteX7" fmla="*/ 2671 w 5243261"/>
              <a:gd name="connsiteY7" fmla="*/ 5715236 h 5992643"/>
              <a:gd name="connsiteX8" fmla="*/ 0 w 5243261"/>
              <a:gd name="connsiteY8" fmla="*/ 1483113 h 5992643"/>
              <a:gd name="connsiteX0" fmla="*/ 0 w 5243261"/>
              <a:gd name="connsiteY0" fmla="*/ 1483113 h 5992643"/>
              <a:gd name="connsiteX1" fmla="*/ 1483113 w 5243261"/>
              <a:gd name="connsiteY1" fmla="*/ 11152 h 5992643"/>
              <a:gd name="connsiteX2" fmla="*/ 5243261 w 5243261"/>
              <a:gd name="connsiteY2" fmla="*/ 0 h 5992643"/>
              <a:gd name="connsiteX3" fmla="*/ 5238404 w 5243261"/>
              <a:gd name="connsiteY3" fmla="*/ 5759373 h 5992643"/>
              <a:gd name="connsiteX4" fmla="*/ 4981229 w 5243261"/>
              <a:gd name="connsiteY4" fmla="*/ 5983211 h 5992643"/>
              <a:gd name="connsiteX5" fmla="*/ 273494 w 5243261"/>
              <a:gd name="connsiteY5" fmla="*/ 5992498 h 5992643"/>
              <a:gd name="connsiteX6" fmla="*/ 2671 w 5243261"/>
              <a:gd name="connsiteY6" fmla="*/ 5715236 h 5992643"/>
              <a:gd name="connsiteX7" fmla="*/ 0 w 5243261"/>
              <a:gd name="connsiteY7" fmla="*/ 1483113 h 5992643"/>
              <a:gd name="connsiteX0" fmla="*/ 0 w 5243261"/>
              <a:gd name="connsiteY0" fmla="*/ 1483113 h 5992643"/>
              <a:gd name="connsiteX1" fmla="*/ 1483113 w 5243261"/>
              <a:gd name="connsiteY1" fmla="*/ 11152 h 5992643"/>
              <a:gd name="connsiteX2" fmla="*/ 5243261 w 5243261"/>
              <a:gd name="connsiteY2" fmla="*/ 0 h 5992643"/>
              <a:gd name="connsiteX3" fmla="*/ 5238404 w 5243261"/>
              <a:gd name="connsiteY3" fmla="*/ 5759373 h 5992643"/>
              <a:gd name="connsiteX4" fmla="*/ 4981229 w 5243261"/>
              <a:gd name="connsiteY4" fmla="*/ 5983211 h 5992643"/>
              <a:gd name="connsiteX5" fmla="*/ 273494 w 5243261"/>
              <a:gd name="connsiteY5" fmla="*/ 5992498 h 5992643"/>
              <a:gd name="connsiteX6" fmla="*/ 2671 w 5243261"/>
              <a:gd name="connsiteY6" fmla="*/ 5715236 h 5992643"/>
              <a:gd name="connsiteX7" fmla="*/ 0 w 5243261"/>
              <a:gd name="connsiteY7" fmla="*/ 1483113 h 5992643"/>
              <a:gd name="connsiteX0" fmla="*/ 0 w 5243261"/>
              <a:gd name="connsiteY0" fmla="*/ 1483113 h 5992643"/>
              <a:gd name="connsiteX1" fmla="*/ 1483113 w 5243261"/>
              <a:gd name="connsiteY1" fmla="*/ 11152 h 5992643"/>
              <a:gd name="connsiteX2" fmla="*/ 5243261 w 5243261"/>
              <a:gd name="connsiteY2" fmla="*/ 0 h 5992643"/>
              <a:gd name="connsiteX3" fmla="*/ 5238404 w 5243261"/>
              <a:gd name="connsiteY3" fmla="*/ 5759373 h 5992643"/>
              <a:gd name="connsiteX4" fmla="*/ 4981229 w 5243261"/>
              <a:gd name="connsiteY4" fmla="*/ 5983211 h 5992643"/>
              <a:gd name="connsiteX5" fmla="*/ 273494 w 5243261"/>
              <a:gd name="connsiteY5" fmla="*/ 5992498 h 5992643"/>
              <a:gd name="connsiteX6" fmla="*/ 2671 w 5243261"/>
              <a:gd name="connsiteY6" fmla="*/ 5715236 h 5992643"/>
              <a:gd name="connsiteX7" fmla="*/ 0 w 5243261"/>
              <a:gd name="connsiteY7" fmla="*/ 1483113 h 5992643"/>
              <a:gd name="connsiteX0" fmla="*/ 0 w 5243261"/>
              <a:gd name="connsiteY0" fmla="*/ 1483113 h 5992643"/>
              <a:gd name="connsiteX1" fmla="*/ 1483113 w 5243261"/>
              <a:gd name="connsiteY1" fmla="*/ 11152 h 5992643"/>
              <a:gd name="connsiteX2" fmla="*/ 5074956 w 5243261"/>
              <a:gd name="connsiteY2" fmla="*/ 1265 h 5992643"/>
              <a:gd name="connsiteX3" fmla="*/ 5243261 w 5243261"/>
              <a:gd name="connsiteY3" fmla="*/ 0 h 5992643"/>
              <a:gd name="connsiteX4" fmla="*/ 5238404 w 5243261"/>
              <a:gd name="connsiteY4" fmla="*/ 5759373 h 5992643"/>
              <a:gd name="connsiteX5" fmla="*/ 4981229 w 5243261"/>
              <a:gd name="connsiteY5" fmla="*/ 5983211 h 5992643"/>
              <a:gd name="connsiteX6" fmla="*/ 273494 w 5243261"/>
              <a:gd name="connsiteY6" fmla="*/ 5992498 h 5992643"/>
              <a:gd name="connsiteX7" fmla="*/ 2671 w 5243261"/>
              <a:gd name="connsiteY7" fmla="*/ 5715236 h 5992643"/>
              <a:gd name="connsiteX8" fmla="*/ 0 w 5243261"/>
              <a:gd name="connsiteY8" fmla="*/ 1483113 h 5992643"/>
              <a:gd name="connsiteX0" fmla="*/ 0 w 5243261"/>
              <a:gd name="connsiteY0" fmla="*/ 1483113 h 5992643"/>
              <a:gd name="connsiteX1" fmla="*/ 1483113 w 5243261"/>
              <a:gd name="connsiteY1" fmla="*/ 11152 h 5992643"/>
              <a:gd name="connsiteX2" fmla="*/ 5074956 w 5243261"/>
              <a:gd name="connsiteY2" fmla="*/ 1265 h 5992643"/>
              <a:gd name="connsiteX3" fmla="*/ 5243261 w 5243261"/>
              <a:gd name="connsiteY3" fmla="*/ 0 h 5992643"/>
              <a:gd name="connsiteX4" fmla="*/ 5235212 w 5243261"/>
              <a:gd name="connsiteY4" fmla="*/ 147380 h 5992643"/>
              <a:gd name="connsiteX5" fmla="*/ 5238404 w 5243261"/>
              <a:gd name="connsiteY5" fmla="*/ 5759373 h 5992643"/>
              <a:gd name="connsiteX6" fmla="*/ 4981229 w 5243261"/>
              <a:gd name="connsiteY6" fmla="*/ 5983211 h 5992643"/>
              <a:gd name="connsiteX7" fmla="*/ 273494 w 5243261"/>
              <a:gd name="connsiteY7" fmla="*/ 5992498 h 5992643"/>
              <a:gd name="connsiteX8" fmla="*/ 2671 w 5243261"/>
              <a:gd name="connsiteY8" fmla="*/ 5715236 h 5992643"/>
              <a:gd name="connsiteX9" fmla="*/ 0 w 5243261"/>
              <a:gd name="connsiteY9" fmla="*/ 1483113 h 5992643"/>
              <a:gd name="connsiteX0" fmla="*/ 0 w 5238404"/>
              <a:gd name="connsiteY0" fmla="*/ 1481848 h 5991378"/>
              <a:gd name="connsiteX1" fmla="*/ 1483113 w 5238404"/>
              <a:gd name="connsiteY1" fmla="*/ 9887 h 5991378"/>
              <a:gd name="connsiteX2" fmla="*/ 5074956 w 5238404"/>
              <a:gd name="connsiteY2" fmla="*/ 0 h 5991378"/>
              <a:gd name="connsiteX3" fmla="*/ 5235212 w 5238404"/>
              <a:gd name="connsiteY3" fmla="*/ 146115 h 5991378"/>
              <a:gd name="connsiteX4" fmla="*/ 5238404 w 5238404"/>
              <a:gd name="connsiteY4" fmla="*/ 5758108 h 5991378"/>
              <a:gd name="connsiteX5" fmla="*/ 4981229 w 5238404"/>
              <a:gd name="connsiteY5" fmla="*/ 5981946 h 5991378"/>
              <a:gd name="connsiteX6" fmla="*/ 273494 w 5238404"/>
              <a:gd name="connsiteY6" fmla="*/ 5991233 h 5991378"/>
              <a:gd name="connsiteX7" fmla="*/ 2671 w 5238404"/>
              <a:gd name="connsiteY7" fmla="*/ 5713971 h 5991378"/>
              <a:gd name="connsiteX8" fmla="*/ 0 w 5238404"/>
              <a:gd name="connsiteY8" fmla="*/ 1481848 h 5991378"/>
              <a:gd name="connsiteX0" fmla="*/ 0 w 5238404"/>
              <a:gd name="connsiteY0" fmla="*/ 1481848 h 5991378"/>
              <a:gd name="connsiteX1" fmla="*/ 1483113 w 5238404"/>
              <a:gd name="connsiteY1" fmla="*/ 9887 h 5991378"/>
              <a:gd name="connsiteX2" fmla="*/ 5074956 w 5238404"/>
              <a:gd name="connsiteY2" fmla="*/ 0 h 5991378"/>
              <a:gd name="connsiteX3" fmla="*/ 5235212 w 5238404"/>
              <a:gd name="connsiteY3" fmla="*/ 146115 h 5991378"/>
              <a:gd name="connsiteX4" fmla="*/ 5238404 w 5238404"/>
              <a:gd name="connsiteY4" fmla="*/ 5758108 h 5991378"/>
              <a:gd name="connsiteX5" fmla="*/ 4981229 w 5238404"/>
              <a:gd name="connsiteY5" fmla="*/ 5981946 h 5991378"/>
              <a:gd name="connsiteX6" fmla="*/ 273494 w 5238404"/>
              <a:gd name="connsiteY6" fmla="*/ 5991233 h 5991378"/>
              <a:gd name="connsiteX7" fmla="*/ 2671 w 5238404"/>
              <a:gd name="connsiteY7" fmla="*/ 5713971 h 5991378"/>
              <a:gd name="connsiteX8" fmla="*/ 0 w 5238404"/>
              <a:gd name="connsiteY8" fmla="*/ 1481848 h 5991378"/>
              <a:gd name="connsiteX0" fmla="*/ 0 w 5238404"/>
              <a:gd name="connsiteY0" fmla="*/ 1481848 h 5991378"/>
              <a:gd name="connsiteX1" fmla="*/ 1483113 w 5238404"/>
              <a:gd name="connsiteY1" fmla="*/ 9887 h 5991378"/>
              <a:gd name="connsiteX2" fmla="*/ 5074956 w 5238404"/>
              <a:gd name="connsiteY2" fmla="*/ 0 h 5991378"/>
              <a:gd name="connsiteX3" fmla="*/ 5235212 w 5238404"/>
              <a:gd name="connsiteY3" fmla="*/ 146115 h 5991378"/>
              <a:gd name="connsiteX4" fmla="*/ 5238404 w 5238404"/>
              <a:gd name="connsiteY4" fmla="*/ 5758108 h 5991378"/>
              <a:gd name="connsiteX5" fmla="*/ 4981229 w 5238404"/>
              <a:gd name="connsiteY5" fmla="*/ 5981946 h 5991378"/>
              <a:gd name="connsiteX6" fmla="*/ 273494 w 5238404"/>
              <a:gd name="connsiteY6" fmla="*/ 5991233 h 5991378"/>
              <a:gd name="connsiteX7" fmla="*/ 2671 w 5238404"/>
              <a:gd name="connsiteY7" fmla="*/ 5713971 h 5991378"/>
              <a:gd name="connsiteX8" fmla="*/ 0 w 5238404"/>
              <a:gd name="connsiteY8" fmla="*/ 1481848 h 5991378"/>
              <a:gd name="connsiteX0" fmla="*/ 0 w 5238404"/>
              <a:gd name="connsiteY0" fmla="*/ 1481848 h 5991378"/>
              <a:gd name="connsiteX1" fmla="*/ 1483113 w 5238404"/>
              <a:gd name="connsiteY1" fmla="*/ 9887 h 5991378"/>
              <a:gd name="connsiteX2" fmla="*/ 5074956 w 5238404"/>
              <a:gd name="connsiteY2" fmla="*/ 0 h 5991378"/>
              <a:gd name="connsiteX3" fmla="*/ 5235212 w 5238404"/>
              <a:gd name="connsiteY3" fmla="*/ 188536 h 5991378"/>
              <a:gd name="connsiteX4" fmla="*/ 5238404 w 5238404"/>
              <a:gd name="connsiteY4" fmla="*/ 5758108 h 5991378"/>
              <a:gd name="connsiteX5" fmla="*/ 4981229 w 5238404"/>
              <a:gd name="connsiteY5" fmla="*/ 5981946 h 5991378"/>
              <a:gd name="connsiteX6" fmla="*/ 273494 w 5238404"/>
              <a:gd name="connsiteY6" fmla="*/ 5991233 h 5991378"/>
              <a:gd name="connsiteX7" fmla="*/ 2671 w 5238404"/>
              <a:gd name="connsiteY7" fmla="*/ 5713971 h 5991378"/>
              <a:gd name="connsiteX8" fmla="*/ 0 w 5238404"/>
              <a:gd name="connsiteY8" fmla="*/ 1481848 h 5991378"/>
              <a:gd name="connsiteX0" fmla="*/ 0 w 5238579"/>
              <a:gd name="connsiteY0" fmla="*/ 1481848 h 5991378"/>
              <a:gd name="connsiteX1" fmla="*/ 1483113 w 5238579"/>
              <a:gd name="connsiteY1" fmla="*/ 9887 h 5991378"/>
              <a:gd name="connsiteX2" fmla="*/ 5074956 w 5238579"/>
              <a:gd name="connsiteY2" fmla="*/ 0 h 5991378"/>
              <a:gd name="connsiteX3" fmla="*/ 5235212 w 5238579"/>
              <a:gd name="connsiteY3" fmla="*/ 188536 h 5991378"/>
              <a:gd name="connsiteX4" fmla="*/ 5238404 w 5238579"/>
              <a:gd name="connsiteY4" fmla="*/ 5758108 h 5991378"/>
              <a:gd name="connsiteX5" fmla="*/ 4981229 w 5238579"/>
              <a:gd name="connsiteY5" fmla="*/ 5981946 h 5991378"/>
              <a:gd name="connsiteX6" fmla="*/ 273494 w 5238579"/>
              <a:gd name="connsiteY6" fmla="*/ 5991233 h 5991378"/>
              <a:gd name="connsiteX7" fmla="*/ 2671 w 5238579"/>
              <a:gd name="connsiteY7" fmla="*/ 5713971 h 5991378"/>
              <a:gd name="connsiteX8" fmla="*/ 0 w 5238579"/>
              <a:gd name="connsiteY8" fmla="*/ 1481848 h 5991378"/>
              <a:gd name="connsiteX0" fmla="*/ 0 w 5238579"/>
              <a:gd name="connsiteY0" fmla="*/ 1485957 h 5995487"/>
              <a:gd name="connsiteX1" fmla="*/ 1483113 w 5238579"/>
              <a:gd name="connsiteY1" fmla="*/ 0 h 5995487"/>
              <a:gd name="connsiteX2" fmla="*/ 5074956 w 5238579"/>
              <a:gd name="connsiteY2" fmla="*/ 4109 h 5995487"/>
              <a:gd name="connsiteX3" fmla="*/ 5235212 w 5238579"/>
              <a:gd name="connsiteY3" fmla="*/ 192645 h 5995487"/>
              <a:gd name="connsiteX4" fmla="*/ 5238404 w 5238579"/>
              <a:gd name="connsiteY4" fmla="*/ 5762217 h 5995487"/>
              <a:gd name="connsiteX5" fmla="*/ 4981229 w 5238579"/>
              <a:gd name="connsiteY5" fmla="*/ 5986055 h 5995487"/>
              <a:gd name="connsiteX6" fmla="*/ 273494 w 5238579"/>
              <a:gd name="connsiteY6" fmla="*/ 5995342 h 5995487"/>
              <a:gd name="connsiteX7" fmla="*/ 2671 w 5238579"/>
              <a:gd name="connsiteY7" fmla="*/ 5718080 h 5995487"/>
              <a:gd name="connsiteX8" fmla="*/ 0 w 5238579"/>
              <a:gd name="connsiteY8" fmla="*/ 1485957 h 5995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38579" h="5995487">
                <a:moveTo>
                  <a:pt x="0" y="1485957"/>
                </a:moveTo>
                <a:cubicBezTo>
                  <a:pt x="14869" y="482347"/>
                  <a:pt x="408878" y="11152"/>
                  <a:pt x="1483113" y="0"/>
                </a:cubicBezTo>
                <a:lnTo>
                  <a:pt x="5074956" y="4109"/>
                </a:lnTo>
                <a:cubicBezTo>
                  <a:pt x="5213216" y="5680"/>
                  <a:pt x="5233641" y="92092"/>
                  <a:pt x="5235212" y="192645"/>
                </a:cubicBezTo>
                <a:cubicBezTo>
                  <a:pt x="5240989" y="2534649"/>
                  <a:pt x="5237340" y="3905693"/>
                  <a:pt x="5238404" y="5762217"/>
                </a:cubicBezTo>
                <a:cubicBezTo>
                  <a:pt x="5238404" y="5951130"/>
                  <a:pt x="5152679" y="5987642"/>
                  <a:pt x="4981229" y="5986055"/>
                </a:cubicBezTo>
                <a:lnTo>
                  <a:pt x="273494" y="5995342"/>
                </a:lnTo>
                <a:cubicBezTo>
                  <a:pt x="82642" y="5998695"/>
                  <a:pt x="8902" y="5945188"/>
                  <a:pt x="2671" y="5718080"/>
                </a:cubicBezTo>
                <a:cubicBezTo>
                  <a:pt x="2465" y="4968858"/>
                  <a:pt x="2252" y="3398261"/>
                  <a:pt x="0" y="148595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12" name="Espace réservé du contenu 7">
            <a:extLst>
              <a:ext uri="{FF2B5EF4-FFF2-40B4-BE49-F238E27FC236}">
                <a16:creationId xmlns:a16="http://schemas.microsoft.com/office/drawing/2014/main" id="{3A246F29-74CA-9E41-9913-5804205366F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2993" y="3539217"/>
            <a:ext cx="4008825" cy="11837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1780"/>
              </a:lnSpc>
              <a:buNone/>
              <a:tabLst/>
              <a:defRPr sz="1450" b="0" i="0" baseline="0">
                <a:solidFill>
                  <a:srgbClr val="403E3C"/>
                </a:solidFill>
                <a:latin typeface="Montserrat Medium" pitchFamily="2" charset="77"/>
              </a:defRPr>
            </a:lvl1pPr>
          </a:lstStyle>
          <a:p>
            <a:r>
              <a:rPr lang="fr-FR"/>
              <a:t>Ceci est l’emplacement du </a:t>
            </a:r>
            <a:r>
              <a:rPr lang="fr-FR" err="1"/>
              <a:t>chapo</a:t>
            </a:r>
            <a:r>
              <a:rPr lang="fr-FR"/>
              <a:t> du document. Il permet d’entrer dans le document par un court récapitulatif du contenu qui s’y trouve.</a:t>
            </a:r>
          </a:p>
        </p:txBody>
      </p:sp>
      <p:sp>
        <p:nvSpPr>
          <p:cNvPr id="14" name="Espace réservé du contenu 7">
            <a:extLst>
              <a:ext uri="{FF2B5EF4-FFF2-40B4-BE49-F238E27FC236}">
                <a16:creationId xmlns:a16="http://schemas.microsoft.com/office/drawing/2014/main" id="{58EC17A8-5EE8-A641-A49C-15794F4866F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82993" y="1154924"/>
            <a:ext cx="5242022" cy="1914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4800"/>
              </a:lnSpc>
              <a:buNone/>
              <a:tabLst/>
              <a:defRPr sz="4400" b="1" i="0" baseline="0">
                <a:solidFill>
                  <a:schemeClr val="tx2"/>
                </a:solidFill>
                <a:latin typeface="Oceania" panose="02000000000000000000" pitchFamily="2" charset="0"/>
              </a:defRPr>
            </a:lvl1pPr>
          </a:lstStyle>
          <a:p>
            <a:r>
              <a:rPr lang="fr-FR"/>
              <a:t>Titre du document sur trois lignes</a:t>
            </a:r>
          </a:p>
        </p:txBody>
      </p:sp>
      <p:pic>
        <p:nvPicPr>
          <p:cNvPr id="2" name="Image 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8471DCEE-91D5-223B-FAA8-85E5D2D865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20" y="5187374"/>
            <a:ext cx="2353805" cy="120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414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Espace réservé du numéro de diapositive 45">
            <a:extLst>
              <a:ext uri="{FF2B5EF4-FFF2-40B4-BE49-F238E27FC236}">
                <a16:creationId xmlns:a16="http://schemas.microsoft.com/office/drawing/2014/main" id="{21A14269-6F37-EC47-8CE5-A9B68FA91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AE30-263F-4FF1-9C09-810AA140D6E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7" name="Espace réservé du contenu 7">
            <a:extLst>
              <a:ext uri="{FF2B5EF4-FFF2-40B4-BE49-F238E27FC236}">
                <a16:creationId xmlns:a16="http://schemas.microsoft.com/office/drawing/2014/main" id="{39E714C5-EE3A-B246-9E5D-A6ED37869F1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537706" y="2537675"/>
            <a:ext cx="5242022" cy="1914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ts val="4800"/>
              </a:lnSpc>
              <a:buNone/>
              <a:tabLst/>
              <a:defRPr sz="4400" b="1" i="0" baseline="0">
                <a:solidFill>
                  <a:schemeClr val="tx2"/>
                </a:solidFill>
                <a:latin typeface="Oceania" panose="02000000000000000000" pitchFamily="2" charset="0"/>
              </a:defRPr>
            </a:lvl1pPr>
          </a:lstStyle>
          <a:p>
            <a:r>
              <a:rPr lang="fr-FR"/>
              <a:t>Titre du chapitre sur deux ou trois lignes</a:t>
            </a:r>
          </a:p>
        </p:txBody>
      </p:sp>
      <p:pic>
        <p:nvPicPr>
          <p:cNvPr id="50" name="Image 49">
            <a:extLst>
              <a:ext uri="{FF2B5EF4-FFF2-40B4-BE49-F238E27FC236}">
                <a16:creationId xmlns:a16="http://schemas.microsoft.com/office/drawing/2014/main" id="{7CDDD881-9D91-A74A-988E-6060C1CEB4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010" y="3562815"/>
            <a:ext cx="1371600" cy="1365250"/>
          </a:xfrm>
          <a:prstGeom prst="rect">
            <a:avLst/>
          </a:prstGeom>
        </p:spPr>
      </p:pic>
      <p:pic>
        <p:nvPicPr>
          <p:cNvPr id="52" name="Image 51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7CADEFCD-5A57-E646-8BB8-EDC5B3E469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212" y="1167161"/>
            <a:ext cx="939514" cy="1847500"/>
          </a:xfrm>
          <a:prstGeom prst="rect">
            <a:avLst/>
          </a:prstGeom>
        </p:spPr>
      </p:pic>
      <p:pic>
        <p:nvPicPr>
          <p:cNvPr id="2" name="Image 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D29DA158-91F1-58FA-C074-0BDC998B9A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78" y="5924516"/>
            <a:ext cx="1162901" cy="59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624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Espace réservé du numéro de diapositive 35">
            <a:extLst>
              <a:ext uri="{FF2B5EF4-FFF2-40B4-BE49-F238E27FC236}">
                <a16:creationId xmlns:a16="http://schemas.microsoft.com/office/drawing/2014/main" id="{64B6E152-1802-3F45-B52F-DB9F3D5AD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AE30-263F-4FF1-9C09-810AA140D6E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7" name="Espace réservé du contenu 7">
            <a:extLst>
              <a:ext uri="{FF2B5EF4-FFF2-40B4-BE49-F238E27FC236}">
                <a16:creationId xmlns:a16="http://schemas.microsoft.com/office/drawing/2014/main" id="{6D9DD5CA-C0C6-AA41-927D-EA2A72DD928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106739" y="991373"/>
            <a:ext cx="9405686" cy="8299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base" latinLnBrk="0" hangingPunct="1">
              <a:lnSpc>
                <a:spcPts val="304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Tx/>
              <a:buFont typeface="Arial" panose="020B0604020202020204" pitchFamily="34" charset="0"/>
              <a:buNone/>
              <a:tabLst/>
              <a:defRPr sz="3200" b="1" i="0" baseline="0">
                <a:solidFill>
                  <a:schemeClr val="tx2"/>
                </a:solidFill>
                <a:latin typeface="Oceania" panose="02000000000000000000" pitchFamily="2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ts val="304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Titre de la page sur une ou deux lignes Titre de la page sur une ou deux lignes</a:t>
            </a:r>
          </a:p>
          <a:p>
            <a:endParaRPr lang="fr-FR"/>
          </a:p>
        </p:txBody>
      </p:sp>
      <p:sp>
        <p:nvSpPr>
          <p:cNvPr id="59" name="Espace réservé du contenu 58">
            <a:extLst>
              <a:ext uri="{FF2B5EF4-FFF2-40B4-BE49-F238E27FC236}">
                <a16:creationId xmlns:a16="http://schemas.microsoft.com/office/drawing/2014/main" id="{E8EA6841-798A-3E4D-80CB-711D2C2C221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047750" y="2000355"/>
            <a:ext cx="9464675" cy="3754438"/>
          </a:xfrm>
        </p:spPr>
        <p:txBody>
          <a:bodyPr/>
          <a:lstStyle>
            <a:lvl3pPr indent="-120600">
              <a:spcAft>
                <a:spcPts val="1200"/>
              </a:spcAft>
              <a:defRPr/>
            </a:lvl3pPr>
            <a:lvl4pPr indent="-120600">
              <a:spcAft>
                <a:spcPts val="1200"/>
              </a:spcAft>
              <a:defRPr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2" name="Image 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0205158F-C139-81A8-F550-4662C963F0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78" y="5924516"/>
            <a:ext cx="1162901" cy="59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092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Espace réservé du numéro de diapositive 35">
            <a:extLst>
              <a:ext uri="{FF2B5EF4-FFF2-40B4-BE49-F238E27FC236}">
                <a16:creationId xmlns:a16="http://schemas.microsoft.com/office/drawing/2014/main" id="{64B6E152-1802-3F45-B52F-DB9F3D5AD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AE30-263F-4FF1-9C09-810AA140D6E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7" name="Espace réservé du contenu 7">
            <a:extLst>
              <a:ext uri="{FF2B5EF4-FFF2-40B4-BE49-F238E27FC236}">
                <a16:creationId xmlns:a16="http://schemas.microsoft.com/office/drawing/2014/main" id="{6D9DD5CA-C0C6-AA41-927D-EA2A72DD928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106739" y="991373"/>
            <a:ext cx="9405686" cy="8299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base" latinLnBrk="0" hangingPunct="1">
              <a:lnSpc>
                <a:spcPts val="304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Tx/>
              <a:buFont typeface="Arial" panose="020B0604020202020204" pitchFamily="34" charset="0"/>
              <a:buNone/>
              <a:tabLst/>
              <a:defRPr sz="3200" b="1" i="0" baseline="0">
                <a:solidFill>
                  <a:schemeClr val="tx2"/>
                </a:solidFill>
                <a:latin typeface="Oceania" panose="02000000000000000000" pitchFamily="2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ts val="304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Titre de la page sur une ou deux lignes Titre de la page sur une ou deux lignes</a:t>
            </a:r>
          </a:p>
          <a:p>
            <a:endParaRPr lang="fr-FR"/>
          </a:p>
        </p:txBody>
      </p:sp>
      <p:sp>
        <p:nvSpPr>
          <p:cNvPr id="59" name="Espace réservé du contenu 58">
            <a:extLst>
              <a:ext uri="{FF2B5EF4-FFF2-40B4-BE49-F238E27FC236}">
                <a16:creationId xmlns:a16="http://schemas.microsoft.com/office/drawing/2014/main" id="{E8EA6841-798A-3E4D-80CB-711D2C2C221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047750" y="2000355"/>
            <a:ext cx="9464675" cy="3754438"/>
          </a:xfrm>
        </p:spPr>
        <p:txBody>
          <a:bodyPr/>
          <a:lstStyle>
            <a:lvl3pPr indent="-120600">
              <a:spcAft>
                <a:spcPts val="1200"/>
              </a:spcAft>
              <a:defRPr/>
            </a:lvl3pPr>
            <a:lvl4pPr indent="-120600">
              <a:spcAft>
                <a:spcPts val="1200"/>
              </a:spcAft>
              <a:defRPr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2" name="Image 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43FEB274-B275-270C-B2F8-E0E0F0C745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78" y="5924516"/>
            <a:ext cx="1162901" cy="59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3732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u numéro de diapositive 25">
            <a:extLst>
              <a:ext uri="{FF2B5EF4-FFF2-40B4-BE49-F238E27FC236}">
                <a16:creationId xmlns:a16="http://schemas.microsoft.com/office/drawing/2014/main" id="{247131EE-253C-C945-9C2C-FBA35E68B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AE30-263F-4FF1-9C09-810AA140D6E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contenu 7">
            <a:extLst>
              <a:ext uri="{FF2B5EF4-FFF2-40B4-BE49-F238E27FC236}">
                <a16:creationId xmlns:a16="http://schemas.microsoft.com/office/drawing/2014/main" id="{EFC583D0-7DF4-BF48-A056-9DFB279418B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106739" y="969347"/>
            <a:ext cx="9746999" cy="48691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3040"/>
              </a:lnSpc>
              <a:spcBef>
                <a:spcPts val="0"/>
              </a:spcBef>
              <a:buNone/>
              <a:tabLst/>
              <a:defRPr sz="3200" b="1" i="0" spc="-100" baseline="0">
                <a:solidFill>
                  <a:schemeClr val="tx2"/>
                </a:solidFill>
                <a:latin typeface="Oceania" panose="02000000000000000000" pitchFamily="2" charset="0"/>
              </a:defRPr>
            </a:lvl1pPr>
          </a:lstStyle>
          <a:p>
            <a:r>
              <a:rPr lang="fr-FR"/>
              <a:t>Titre ici</a:t>
            </a:r>
          </a:p>
        </p:txBody>
      </p:sp>
      <p:sp>
        <p:nvSpPr>
          <p:cNvPr id="32" name="Espace réservé du contenu 31">
            <a:extLst>
              <a:ext uri="{FF2B5EF4-FFF2-40B4-BE49-F238E27FC236}">
                <a16:creationId xmlns:a16="http://schemas.microsoft.com/office/drawing/2014/main" id="{DA0BE3BB-D0B0-1E41-9E9A-35B5FE1AF17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122363" y="1612900"/>
            <a:ext cx="9731375" cy="30178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2" name="Image 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81242023-C963-ACE7-AF66-F49E06B540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78" y="5924516"/>
            <a:ext cx="1162901" cy="59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839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bg>
      <p:bgPr>
        <a:solidFill>
          <a:srgbClr val="4FB1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2B5B8C8D-172A-E91E-BE53-9005E32F2CF8}"/>
              </a:ext>
            </a:extLst>
          </p:cNvPr>
          <p:cNvSpPr/>
          <p:nvPr userDrawn="1"/>
        </p:nvSpPr>
        <p:spPr>
          <a:xfrm>
            <a:off x="60960" y="2205049"/>
            <a:ext cx="3487478" cy="4604278"/>
          </a:xfrm>
          <a:prstGeom prst="roundRect">
            <a:avLst>
              <a:gd name="adj" fmla="val 3203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  <a:p>
            <a:pPr algn="ctr"/>
            <a:endParaRPr lang="fr-FR" sz="1200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110078B7-349A-F7F2-2A08-78512417F0C2}"/>
              </a:ext>
            </a:extLst>
          </p:cNvPr>
          <p:cNvSpPr/>
          <p:nvPr userDrawn="1"/>
        </p:nvSpPr>
        <p:spPr>
          <a:xfrm>
            <a:off x="60960" y="47373"/>
            <a:ext cx="12079158" cy="562003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000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8D078079-7DD5-B43D-C17F-BDAB7A0DFF26}"/>
              </a:ext>
            </a:extLst>
          </p:cNvPr>
          <p:cNvSpPr/>
          <p:nvPr userDrawn="1"/>
        </p:nvSpPr>
        <p:spPr>
          <a:xfrm>
            <a:off x="60960" y="657618"/>
            <a:ext cx="3487478" cy="1488835"/>
          </a:xfrm>
          <a:prstGeom prst="roundRect">
            <a:avLst>
              <a:gd name="adj" fmla="val 8278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6BAEB97D-2324-7B17-0009-F4FCF0B8C1FE}"/>
              </a:ext>
            </a:extLst>
          </p:cNvPr>
          <p:cNvSpPr/>
          <p:nvPr userDrawn="1"/>
        </p:nvSpPr>
        <p:spPr>
          <a:xfrm>
            <a:off x="3602016" y="2628417"/>
            <a:ext cx="6723177" cy="4186179"/>
          </a:xfrm>
          <a:prstGeom prst="roundRect">
            <a:avLst>
              <a:gd name="adj" fmla="val 3203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/>
              <a:t>Prérequis pour les partenaires / interlocuteurs ? </a:t>
            </a:r>
          </a:p>
          <a:p>
            <a:pPr algn="ctr"/>
            <a:endParaRPr lang="fr-FR" sz="1200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4C3EF2D4-0F85-6398-1526-FFC9D1FEDEB9}"/>
              </a:ext>
            </a:extLst>
          </p:cNvPr>
          <p:cNvSpPr/>
          <p:nvPr userDrawn="1"/>
        </p:nvSpPr>
        <p:spPr>
          <a:xfrm>
            <a:off x="3602015" y="668829"/>
            <a:ext cx="8538103" cy="1900135"/>
          </a:xfrm>
          <a:prstGeom prst="roundRect">
            <a:avLst>
              <a:gd name="adj" fmla="val 6053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/>
              <a:t>Détail de l’échange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3FAF8175-4E9F-F1B0-425B-B04555C05A9C}"/>
              </a:ext>
            </a:extLst>
          </p:cNvPr>
          <p:cNvSpPr/>
          <p:nvPr userDrawn="1"/>
        </p:nvSpPr>
        <p:spPr>
          <a:xfrm>
            <a:off x="10378764" y="5448058"/>
            <a:ext cx="1757233" cy="1364524"/>
          </a:xfrm>
          <a:prstGeom prst="roundRect">
            <a:avLst>
              <a:gd name="adj" fmla="val 8278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/>
              <a:t>Boite au lettre appropriée</a:t>
            </a:r>
          </a:p>
          <a:p>
            <a:pPr algn="ctr"/>
            <a:endParaRPr lang="fr-FR" sz="1200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8965B661-8039-3053-F0FE-BC3EDA6ABF85}"/>
              </a:ext>
            </a:extLst>
          </p:cNvPr>
          <p:cNvSpPr/>
          <p:nvPr userDrawn="1"/>
        </p:nvSpPr>
        <p:spPr>
          <a:xfrm>
            <a:off x="10378764" y="4036115"/>
            <a:ext cx="1757233" cy="1364524"/>
          </a:xfrm>
          <a:prstGeom prst="roundRect">
            <a:avLst>
              <a:gd name="adj" fmla="val 8278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/>
              <a:t>Qui réalisera les échanges dans ma structure ?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41AFD192-9DA2-7DA7-7AD9-90EF2A2AD952}"/>
              </a:ext>
            </a:extLst>
          </p:cNvPr>
          <p:cNvSpPr/>
          <p:nvPr userDrawn="1"/>
        </p:nvSpPr>
        <p:spPr>
          <a:xfrm>
            <a:off x="10378764" y="2621285"/>
            <a:ext cx="1757233" cy="1364524"/>
          </a:xfrm>
          <a:prstGeom prst="roundRect">
            <a:avLst>
              <a:gd name="adj" fmla="val 8278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/>
              <a:t>Prérequis pour les partenaires / interlocuteurs ? </a:t>
            </a:r>
          </a:p>
          <a:p>
            <a:pPr algn="ctr"/>
            <a:endParaRPr lang="fr-FR" sz="120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A5419F0-8471-FFAE-723E-62E35690D18A}"/>
              </a:ext>
            </a:extLst>
          </p:cNvPr>
          <p:cNvSpPr txBox="1"/>
          <p:nvPr userDrawn="1"/>
        </p:nvSpPr>
        <p:spPr>
          <a:xfrm>
            <a:off x="4909650" y="846219"/>
            <a:ext cx="5195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rgbClr val="2F2873"/>
                </a:solidFill>
                <a:latin typeface="Montserrat" panose="00000500000000000000" pitchFamily="2" charset="0"/>
              </a:rPr>
              <a:t>du parcours schématisé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FEC6822-6BED-58B3-6BA6-E63E3A6BE083}"/>
              </a:ext>
            </a:extLst>
          </p:cNvPr>
          <p:cNvSpPr txBox="1"/>
          <p:nvPr userDrawn="1"/>
        </p:nvSpPr>
        <p:spPr>
          <a:xfrm>
            <a:off x="1279001" y="892795"/>
            <a:ext cx="2089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rgbClr val="2F2873"/>
                </a:solidFill>
                <a:latin typeface="Montserrat" panose="00000500000000000000" pitchFamily="2" charset="0"/>
              </a:rPr>
              <a:t>du parcours</a:t>
            </a:r>
            <a:endParaRPr lang="fr-FR" sz="1600">
              <a:solidFill>
                <a:srgbClr val="2F2873"/>
              </a:solidFill>
              <a:latin typeface="Montserrat" panose="00000500000000000000" pitchFamily="2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596C41AE-FDD6-CB3B-18F1-6DEC546F5DA9}"/>
              </a:ext>
            </a:extLst>
          </p:cNvPr>
          <p:cNvSpPr txBox="1"/>
          <p:nvPr userDrawn="1"/>
        </p:nvSpPr>
        <p:spPr>
          <a:xfrm>
            <a:off x="10375088" y="3003789"/>
            <a:ext cx="184881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>
                <a:solidFill>
                  <a:srgbClr val="2F2873"/>
                </a:solidFill>
                <a:latin typeface="Montserrat" panose="00000500000000000000" pitchFamily="2" charset="0"/>
              </a:rPr>
              <a:t>Pour les interlocuteurs ?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9A87B74-FAF9-622F-B7D3-112928FF25B0}"/>
              </a:ext>
            </a:extLst>
          </p:cNvPr>
          <p:cNvSpPr txBox="1"/>
          <p:nvPr userDrawn="1"/>
        </p:nvSpPr>
        <p:spPr>
          <a:xfrm>
            <a:off x="10417036" y="4394960"/>
            <a:ext cx="177496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>
                <a:solidFill>
                  <a:srgbClr val="2F2873"/>
                </a:solidFill>
                <a:latin typeface="Montserrat" panose="00000500000000000000" pitchFamily="2" charset="0"/>
              </a:rPr>
              <a:t>Ces informations dans ma structure ?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A1808331-B6D0-998C-BAC4-F40631D0E3A3}"/>
              </a:ext>
            </a:extLst>
          </p:cNvPr>
          <p:cNvSpPr txBox="1"/>
          <p:nvPr userDrawn="1"/>
        </p:nvSpPr>
        <p:spPr>
          <a:xfrm>
            <a:off x="10417036" y="5768252"/>
            <a:ext cx="177496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>
                <a:solidFill>
                  <a:srgbClr val="2F2873"/>
                </a:solidFill>
                <a:latin typeface="Montserrat" panose="00000500000000000000" pitchFamily="2" charset="0"/>
              </a:rPr>
              <a:t>Est utilisée (nominative, etc…) ?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3B871D5B-FF4B-56BC-740D-BC8B89193291}"/>
              </a:ext>
            </a:extLst>
          </p:cNvPr>
          <p:cNvSpPr/>
          <p:nvPr userDrawn="1"/>
        </p:nvSpPr>
        <p:spPr>
          <a:xfrm>
            <a:off x="113496" y="82933"/>
            <a:ext cx="1124996" cy="480947"/>
          </a:xfrm>
          <a:prstGeom prst="roundRect">
            <a:avLst/>
          </a:prstGeom>
          <a:solidFill>
            <a:srgbClr val="2F28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latin typeface="Montserrat" panose="00000500000000000000" pitchFamily="2" charset="0"/>
              </a:rPr>
              <a:t>Titre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2C49E7C5-E8BB-9BFE-0A2B-658578EA5A6B}"/>
              </a:ext>
            </a:extLst>
          </p:cNvPr>
          <p:cNvSpPr/>
          <p:nvPr userDrawn="1"/>
        </p:nvSpPr>
        <p:spPr>
          <a:xfrm>
            <a:off x="113496" y="721591"/>
            <a:ext cx="1124996" cy="480947"/>
          </a:xfrm>
          <a:prstGeom prst="roundRect">
            <a:avLst/>
          </a:prstGeom>
          <a:solidFill>
            <a:srgbClr val="2F28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latin typeface="Montserrat" panose="00000500000000000000" pitchFamily="2" charset="0"/>
              </a:rPr>
              <a:t>Etape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5A075DF9-067E-A10D-4407-C45CCE93057D}"/>
              </a:ext>
            </a:extLst>
          </p:cNvPr>
          <p:cNvSpPr/>
          <p:nvPr userDrawn="1"/>
        </p:nvSpPr>
        <p:spPr>
          <a:xfrm>
            <a:off x="129876" y="2253683"/>
            <a:ext cx="1124996" cy="480947"/>
          </a:xfrm>
          <a:prstGeom prst="roundRect">
            <a:avLst/>
          </a:prstGeom>
          <a:solidFill>
            <a:srgbClr val="2F28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latin typeface="Montserrat" panose="00000500000000000000" pitchFamily="2" charset="0"/>
              </a:rPr>
              <a:t>Pictos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17AF5409-F0AF-B1C9-498C-17687C69307B}"/>
              </a:ext>
            </a:extLst>
          </p:cNvPr>
          <p:cNvSpPr/>
          <p:nvPr userDrawn="1"/>
        </p:nvSpPr>
        <p:spPr>
          <a:xfrm>
            <a:off x="3678715" y="721807"/>
            <a:ext cx="1275249" cy="480947"/>
          </a:xfrm>
          <a:prstGeom prst="roundRect">
            <a:avLst/>
          </a:prstGeom>
          <a:solidFill>
            <a:srgbClr val="2F28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latin typeface="Montserrat" panose="00000500000000000000" pitchFamily="2" charset="0"/>
              </a:rPr>
              <a:t>Details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35161E1A-EDB6-951B-A410-2E85D41300DB}"/>
              </a:ext>
            </a:extLst>
          </p:cNvPr>
          <p:cNvSpPr/>
          <p:nvPr userDrawn="1"/>
        </p:nvSpPr>
        <p:spPr>
          <a:xfrm>
            <a:off x="3678715" y="2697367"/>
            <a:ext cx="1275249" cy="480947"/>
          </a:xfrm>
          <a:prstGeom prst="roundRect">
            <a:avLst/>
          </a:prstGeom>
          <a:solidFill>
            <a:srgbClr val="2F28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latin typeface="Montserrat" panose="00000500000000000000" pitchFamily="2" charset="0"/>
              </a:rPr>
              <a:t>Schéma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968A78E5-0C31-6236-34B1-CB8613596127}"/>
              </a:ext>
            </a:extLst>
          </p:cNvPr>
          <p:cNvSpPr/>
          <p:nvPr userDrawn="1"/>
        </p:nvSpPr>
        <p:spPr>
          <a:xfrm>
            <a:off x="10478561" y="2708032"/>
            <a:ext cx="1557495" cy="295758"/>
          </a:xfrm>
          <a:prstGeom prst="roundRect">
            <a:avLst/>
          </a:prstGeom>
          <a:solidFill>
            <a:srgbClr val="2F28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>
                <a:latin typeface="Montserrat" panose="00000500000000000000" pitchFamily="2" charset="0"/>
              </a:rPr>
              <a:t>Prérequis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52DAE4CF-530F-480F-21A7-ABB13B03F9C1}"/>
              </a:ext>
            </a:extLst>
          </p:cNvPr>
          <p:cNvSpPr/>
          <p:nvPr userDrawn="1"/>
        </p:nvSpPr>
        <p:spPr>
          <a:xfrm>
            <a:off x="10478561" y="4086984"/>
            <a:ext cx="1557495" cy="295758"/>
          </a:xfrm>
          <a:prstGeom prst="roundRect">
            <a:avLst/>
          </a:prstGeom>
          <a:solidFill>
            <a:srgbClr val="2F28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b="1">
                <a:latin typeface="Montserrat" panose="00000500000000000000" pitchFamily="2" charset="0"/>
              </a:rPr>
              <a:t>Qui échange</a:t>
            </a: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9D21E8A3-FA13-D21A-89BD-B2E1503BE312}"/>
              </a:ext>
            </a:extLst>
          </p:cNvPr>
          <p:cNvSpPr/>
          <p:nvPr userDrawn="1"/>
        </p:nvSpPr>
        <p:spPr>
          <a:xfrm>
            <a:off x="10478561" y="5504239"/>
            <a:ext cx="1557495" cy="295758"/>
          </a:xfrm>
          <a:prstGeom prst="roundRect">
            <a:avLst/>
          </a:prstGeom>
          <a:solidFill>
            <a:srgbClr val="2F28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b="1">
                <a:latin typeface="Montserrat" panose="00000500000000000000" pitchFamily="2" charset="0"/>
              </a:rPr>
              <a:t>Quelle boite</a:t>
            </a:r>
          </a:p>
        </p:txBody>
      </p:sp>
    </p:spTree>
    <p:extLst>
      <p:ext uri="{BB962C8B-B14F-4D97-AF65-F5344CB8AC3E}">
        <p14:creationId xmlns:p14="http://schemas.microsoft.com/office/powerpoint/2010/main" val="8224056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u numéro de diapositive 25">
            <a:extLst>
              <a:ext uri="{FF2B5EF4-FFF2-40B4-BE49-F238E27FC236}">
                <a16:creationId xmlns:a16="http://schemas.microsoft.com/office/drawing/2014/main" id="{2802C9F9-BDF5-FB4A-BCD9-3720C6693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AE30-263F-4FF1-9C09-810AA140D6E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Espace réservé du contenu 7">
            <a:extLst>
              <a:ext uri="{FF2B5EF4-FFF2-40B4-BE49-F238E27FC236}">
                <a16:creationId xmlns:a16="http://schemas.microsoft.com/office/drawing/2014/main" id="{3A0E613B-4648-F34B-BB2F-B8D0BEA2D42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136951" y="936431"/>
            <a:ext cx="9924750" cy="95652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3040"/>
              </a:lnSpc>
              <a:spcBef>
                <a:spcPts val="0"/>
              </a:spcBef>
              <a:buNone/>
              <a:tabLst/>
              <a:defRPr sz="3200" b="1" i="0" baseline="0">
                <a:solidFill>
                  <a:schemeClr val="tx2"/>
                </a:solidFill>
                <a:latin typeface="Oceania" panose="02000000000000000000" pitchFamily="2" charset="0"/>
              </a:defRPr>
            </a:lvl1pPr>
          </a:lstStyle>
          <a:p>
            <a:r>
              <a:rPr lang="fr-FR"/>
              <a:t>Titre sur une </a:t>
            </a:r>
            <a:br>
              <a:rPr lang="fr-FR"/>
            </a:br>
            <a:r>
              <a:rPr lang="fr-FR"/>
              <a:t>ou deux lignes</a:t>
            </a:r>
          </a:p>
        </p:txBody>
      </p:sp>
      <p:sp>
        <p:nvSpPr>
          <p:cNvPr id="31" name="Espace réservé du contenu 30">
            <a:extLst>
              <a:ext uri="{FF2B5EF4-FFF2-40B4-BE49-F238E27FC236}">
                <a16:creationId xmlns:a16="http://schemas.microsoft.com/office/drawing/2014/main" id="{57C9C8CA-1D16-7743-80BC-E0BB15611D8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070517" y="2028825"/>
            <a:ext cx="9991183" cy="23574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3" name="Espace réservé du contenu 32">
            <a:extLst>
              <a:ext uri="{FF2B5EF4-FFF2-40B4-BE49-F238E27FC236}">
                <a16:creationId xmlns:a16="http://schemas.microsoft.com/office/drawing/2014/main" id="{D470C014-BEA7-204C-9228-5AA2BCE28AF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944000" y="4541838"/>
            <a:ext cx="9117700" cy="722312"/>
          </a:xfrm>
          <a:noFill/>
          <a:ln cap="rnd" cmpd="sng">
            <a:solidFill>
              <a:srgbClr val="4FB1AF">
                <a:alpha val="28000"/>
              </a:srgbClr>
            </a:solidFill>
          </a:ln>
        </p:spPr>
        <p:txBody>
          <a:bodyPr lIns="144000" tIns="144000" rIns="144000" bIns="144000"/>
          <a:lstStyle>
            <a:lvl1pPr marL="0" marR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ts val="1200"/>
              </a:spcAft>
              <a:buClr>
                <a:schemeClr val="bg1"/>
              </a:buClr>
              <a:buSzTx/>
              <a:buFontTx/>
              <a:buNone/>
              <a:tabLst/>
              <a:defRPr sz="1200" b="0" i="0">
                <a:solidFill>
                  <a:srgbClr val="4FB1AF"/>
                </a:solidFill>
                <a:latin typeface="Montserrat" pitchFamily="2" charset="77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bg1"/>
              </a:buClr>
              <a:buSzTx/>
              <a:buFontTx/>
              <a:buNone/>
              <a:tabLst/>
              <a:defRPr/>
            </a:pPr>
            <a:r>
              <a:rPr lang="fr-FR"/>
              <a:t>Cliquez pour taper le texte</a:t>
            </a:r>
          </a:p>
        </p:txBody>
      </p:sp>
      <p:pic>
        <p:nvPicPr>
          <p:cNvPr id="2" name="Image 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7F430D27-AD4F-ED8F-5225-8399DF6A36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78" y="5924516"/>
            <a:ext cx="1162901" cy="59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614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u numéro de diapositive 25">
            <a:extLst>
              <a:ext uri="{FF2B5EF4-FFF2-40B4-BE49-F238E27FC236}">
                <a16:creationId xmlns:a16="http://schemas.microsoft.com/office/drawing/2014/main" id="{C6A1361C-8F7A-E848-80C9-CFAAD7B42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AE30-263F-4FF1-9C09-810AA140D6E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contenu 7">
            <a:extLst>
              <a:ext uri="{FF2B5EF4-FFF2-40B4-BE49-F238E27FC236}">
                <a16:creationId xmlns:a16="http://schemas.microsoft.com/office/drawing/2014/main" id="{0DAAFF67-92F3-964A-9D16-1F12873C8D8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136950" y="936431"/>
            <a:ext cx="10170861" cy="95652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3040"/>
              </a:lnSpc>
              <a:spcBef>
                <a:spcPts val="0"/>
              </a:spcBef>
              <a:buNone/>
              <a:tabLst/>
              <a:defRPr sz="3200" b="1" i="0" baseline="0">
                <a:solidFill>
                  <a:schemeClr val="tx2"/>
                </a:solidFill>
                <a:latin typeface="Oceania" panose="02000000000000000000" pitchFamily="2" charset="0"/>
              </a:defRPr>
            </a:lvl1pPr>
          </a:lstStyle>
          <a:p>
            <a:r>
              <a:rPr lang="fr-FR"/>
              <a:t>Titre sur une </a:t>
            </a:r>
            <a:br>
              <a:rPr lang="fr-FR"/>
            </a:br>
            <a:r>
              <a:rPr lang="fr-FR"/>
              <a:t>ou deux lignes</a:t>
            </a:r>
          </a:p>
        </p:txBody>
      </p:sp>
      <p:sp>
        <p:nvSpPr>
          <p:cNvPr id="32" name="Espace réservé du contenu 31">
            <a:extLst>
              <a:ext uri="{FF2B5EF4-FFF2-40B4-BE49-F238E27FC236}">
                <a16:creationId xmlns:a16="http://schemas.microsoft.com/office/drawing/2014/main" id="{91331C4B-589F-234C-B969-775D0FB00D7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070518" y="2107694"/>
            <a:ext cx="4869908" cy="32718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6" name="Espace réservé pour une image  34">
            <a:extLst>
              <a:ext uri="{FF2B5EF4-FFF2-40B4-BE49-F238E27FC236}">
                <a16:creationId xmlns:a16="http://schemas.microsoft.com/office/drawing/2014/main" id="{BBE8BD1A-99B0-BE41-B0DA-46A461ED002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92838" y="2107694"/>
            <a:ext cx="5195887" cy="3271838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r>
              <a:rPr lang="fr-FR"/>
              <a:t>Importez le schéma ici</a:t>
            </a:r>
          </a:p>
        </p:txBody>
      </p:sp>
      <p:pic>
        <p:nvPicPr>
          <p:cNvPr id="2" name="Image 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AB3D70F8-D6BF-F23F-5F23-F00476785A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78" y="5924516"/>
            <a:ext cx="1162901" cy="59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1355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69B59F47-23CD-1C4B-AD35-0C70B4B06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AE30-263F-4FF1-9C09-810AA140D6E3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559B330B-BA9F-524D-AF44-F84E500B2A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94" y="5754793"/>
            <a:ext cx="1531736" cy="956527"/>
          </a:xfrm>
          <a:prstGeom prst="rect">
            <a:avLst/>
          </a:prstGeom>
        </p:spPr>
      </p:pic>
      <p:sp>
        <p:nvSpPr>
          <p:cNvPr id="26" name="Espace réservé du contenu 7">
            <a:extLst>
              <a:ext uri="{FF2B5EF4-FFF2-40B4-BE49-F238E27FC236}">
                <a16:creationId xmlns:a16="http://schemas.microsoft.com/office/drawing/2014/main" id="{C07692E7-C2A5-C54C-AAE7-AA6ECB25FFD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136950" y="936431"/>
            <a:ext cx="10170861" cy="95652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3040"/>
              </a:lnSpc>
              <a:spcBef>
                <a:spcPts val="0"/>
              </a:spcBef>
              <a:buNone/>
              <a:tabLst/>
              <a:defRPr sz="3200" b="1" i="0" baseline="0">
                <a:solidFill>
                  <a:schemeClr val="tx2"/>
                </a:solidFill>
                <a:latin typeface="Oceania" panose="02000000000000000000" pitchFamily="2" charset="0"/>
              </a:defRPr>
            </a:lvl1pPr>
          </a:lstStyle>
          <a:p>
            <a:r>
              <a:rPr lang="fr-FR"/>
              <a:t>Titre sur une </a:t>
            </a:r>
            <a:br>
              <a:rPr lang="fr-FR"/>
            </a:br>
            <a:r>
              <a:rPr lang="fr-FR"/>
              <a:t>ou deux lignes</a:t>
            </a:r>
          </a:p>
        </p:txBody>
      </p:sp>
      <p:sp>
        <p:nvSpPr>
          <p:cNvPr id="27" name="Espace réservé pour une image  34">
            <a:extLst>
              <a:ext uri="{FF2B5EF4-FFF2-40B4-BE49-F238E27FC236}">
                <a16:creationId xmlns:a16="http://schemas.microsoft.com/office/drawing/2014/main" id="{CF4857D4-2BA0-4042-9110-ADC67A4E948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92838" y="2107694"/>
            <a:ext cx="5195887" cy="3271838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r>
              <a:rPr lang="fr-FR"/>
              <a:t>Importez le schéma ici</a:t>
            </a:r>
          </a:p>
        </p:txBody>
      </p:sp>
      <p:sp>
        <p:nvSpPr>
          <p:cNvPr id="28" name="Espace réservé pour une image  34">
            <a:extLst>
              <a:ext uri="{FF2B5EF4-FFF2-40B4-BE49-F238E27FC236}">
                <a16:creationId xmlns:a16="http://schemas.microsoft.com/office/drawing/2014/main" id="{A432179A-EC9D-E544-8CCE-A89AA622085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122750" y="2107694"/>
            <a:ext cx="4876413" cy="3271838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r>
              <a:rPr lang="fr-FR"/>
              <a:t>Importez le schéma ici</a:t>
            </a:r>
          </a:p>
        </p:txBody>
      </p:sp>
      <p:pic>
        <p:nvPicPr>
          <p:cNvPr id="2" name="Image 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F9FECDC3-D69B-27E2-D3BF-EAF6D1660B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78" y="5924516"/>
            <a:ext cx="1162901" cy="59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6470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23154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rgbClr val="4FB1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2B5B8C8D-172A-E91E-BE53-9005E32F2CF8}"/>
              </a:ext>
            </a:extLst>
          </p:cNvPr>
          <p:cNvSpPr/>
          <p:nvPr userDrawn="1"/>
        </p:nvSpPr>
        <p:spPr>
          <a:xfrm>
            <a:off x="60960" y="2205049"/>
            <a:ext cx="3487478" cy="4604278"/>
          </a:xfrm>
          <a:prstGeom prst="roundRect">
            <a:avLst>
              <a:gd name="adj" fmla="val 3203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  <a:p>
            <a:pPr algn="ctr"/>
            <a:endParaRPr lang="fr-FR" sz="1200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110078B7-349A-F7F2-2A08-78512417F0C2}"/>
              </a:ext>
            </a:extLst>
          </p:cNvPr>
          <p:cNvSpPr/>
          <p:nvPr userDrawn="1"/>
        </p:nvSpPr>
        <p:spPr>
          <a:xfrm>
            <a:off x="60960" y="47373"/>
            <a:ext cx="12079158" cy="562003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000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8D078079-7DD5-B43D-C17F-BDAB7A0DFF26}"/>
              </a:ext>
            </a:extLst>
          </p:cNvPr>
          <p:cNvSpPr/>
          <p:nvPr userDrawn="1"/>
        </p:nvSpPr>
        <p:spPr>
          <a:xfrm>
            <a:off x="60960" y="657618"/>
            <a:ext cx="3487478" cy="1488835"/>
          </a:xfrm>
          <a:prstGeom prst="roundRect">
            <a:avLst>
              <a:gd name="adj" fmla="val 8278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6BAEB97D-2324-7B17-0009-F4FCF0B8C1FE}"/>
              </a:ext>
            </a:extLst>
          </p:cNvPr>
          <p:cNvSpPr/>
          <p:nvPr userDrawn="1"/>
        </p:nvSpPr>
        <p:spPr>
          <a:xfrm>
            <a:off x="3602016" y="2628417"/>
            <a:ext cx="6723177" cy="4186179"/>
          </a:xfrm>
          <a:prstGeom prst="roundRect">
            <a:avLst>
              <a:gd name="adj" fmla="val 3203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/>
              <a:t>Prérequis pour les partenaires / interlocuteurs ? </a:t>
            </a:r>
          </a:p>
          <a:p>
            <a:pPr algn="ctr"/>
            <a:endParaRPr lang="fr-FR" sz="1200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4C3EF2D4-0F85-6398-1526-FFC9D1FEDEB9}"/>
              </a:ext>
            </a:extLst>
          </p:cNvPr>
          <p:cNvSpPr/>
          <p:nvPr userDrawn="1"/>
        </p:nvSpPr>
        <p:spPr>
          <a:xfrm>
            <a:off x="3602015" y="668829"/>
            <a:ext cx="8538103" cy="1900135"/>
          </a:xfrm>
          <a:prstGeom prst="roundRect">
            <a:avLst>
              <a:gd name="adj" fmla="val 6053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/>
              <a:t>Détail de l’échange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3FAF8175-4E9F-F1B0-425B-B04555C05A9C}"/>
              </a:ext>
            </a:extLst>
          </p:cNvPr>
          <p:cNvSpPr/>
          <p:nvPr userDrawn="1"/>
        </p:nvSpPr>
        <p:spPr>
          <a:xfrm>
            <a:off x="10378764" y="5448058"/>
            <a:ext cx="1757233" cy="1364524"/>
          </a:xfrm>
          <a:prstGeom prst="roundRect">
            <a:avLst>
              <a:gd name="adj" fmla="val 8278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/>
              <a:t>Boite au lettre appropriée</a:t>
            </a:r>
          </a:p>
          <a:p>
            <a:pPr algn="ctr"/>
            <a:endParaRPr lang="fr-FR" sz="1200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8965B661-8039-3053-F0FE-BC3EDA6ABF85}"/>
              </a:ext>
            </a:extLst>
          </p:cNvPr>
          <p:cNvSpPr/>
          <p:nvPr userDrawn="1"/>
        </p:nvSpPr>
        <p:spPr>
          <a:xfrm>
            <a:off x="10378764" y="4036115"/>
            <a:ext cx="1757233" cy="1364524"/>
          </a:xfrm>
          <a:prstGeom prst="roundRect">
            <a:avLst>
              <a:gd name="adj" fmla="val 8278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/>
              <a:t>Qui réalisera les échanges dans ma structure ?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41AFD192-9DA2-7DA7-7AD9-90EF2A2AD952}"/>
              </a:ext>
            </a:extLst>
          </p:cNvPr>
          <p:cNvSpPr/>
          <p:nvPr userDrawn="1"/>
        </p:nvSpPr>
        <p:spPr>
          <a:xfrm>
            <a:off x="10378764" y="2621285"/>
            <a:ext cx="1757233" cy="1364524"/>
          </a:xfrm>
          <a:prstGeom prst="roundRect">
            <a:avLst>
              <a:gd name="adj" fmla="val 8278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/>
              <a:t>Prérequis pour les partenaires / interlocuteurs ? </a:t>
            </a:r>
          </a:p>
          <a:p>
            <a:pPr algn="ctr"/>
            <a:endParaRPr lang="fr-FR" sz="120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1084FC0-8F7F-3807-18D8-991BB791023C}"/>
              </a:ext>
            </a:extLst>
          </p:cNvPr>
          <p:cNvSpPr txBox="1"/>
          <p:nvPr userDrawn="1"/>
        </p:nvSpPr>
        <p:spPr>
          <a:xfrm>
            <a:off x="138896" y="115747"/>
            <a:ext cx="2280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solidFill>
                  <a:schemeClr val="bg1"/>
                </a:solidFill>
                <a:highlight>
                  <a:srgbClr val="EB557B"/>
                </a:highlight>
                <a:latin typeface="Montserrat" panose="00000500000000000000" pitchFamily="2" charset="0"/>
              </a:rPr>
              <a:t>TITRE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A74F207-C231-5B91-2316-9FBCF0087342}"/>
              </a:ext>
            </a:extLst>
          </p:cNvPr>
          <p:cNvSpPr txBox="1"/>
          <p:nvPr userDrawn="1"/>
        </p:nvSpPr>
        <p:spPr>
          <a:xfrm>
            <a:off x="138895" y="2362760"/>
            <a:ext cx="2280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>
                <a:solidFill>
                  <a:schemeClr val="bg1"/>
                </a:solidFill>
                <a:highlight>
                  <a:srgbClr val="2F2873"/>
                </a:highlight>
                <a:latin typeface="Montserrat" panose="00000500000000000000" pitchFamily="2" charset="0"/>
              </a:rPr>
              <a:t>PICTOS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A5419F0-8471-FFAE-723E-62E35690D18A}"/>
              </a:ext>
            </a:extLst>
          </p:cNvPr>
          <p:cNvSpPr txBox="1"/>
          <p:nvPr userDrawn="1"/>
        </p:nvSpPr>
        <p:spPr>
          <a:xfrm>
            <a:off x="3704347" y="810407"/>
            <a:ext cx="5195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>
                <a:solidFill>
                  <a:schemeClr val="bg1"/>
                </a:solidFill>
                <a:highlight>
                  <a:srgbClr val="2F2873"/>
                </a:highlight>
                <a:latin typeface="Montserrat" panose="00000500000000000000" pitchFamily="2" charset="0"/>
              </a:rPr>
              <a:t>EXPLICATIONS </a:t>
            </a:r>
            <a:endParaRPr lang="fr-FR" sz="1600">
              <a:solidFill>
                <a:srgbClr val="2F2873"/>
              </a:solidFill>
              <a:highlight>
                <a:srgbClr val="2F2873"/>
              </a:highlight>
              <a:latin typeface="Montserrat" panose="00000500000000000000" pitchFamily="2" charset="0"/>
            </a:endParaRPr>
          </a:p>
          <a:p>
            <a:r>
              <a:rPr lang="fr-FR" sz="1200">
                <a:solidFill>
                  <a:srgbClr val="2F2873"/>
                </a:solidFill>
                <a:latin typeface="Montserrat" panose="00000500000000000000" pitchFamily="2" charset="0"/>
              </a:rPr>
              <a:t>Détaillez les échanges représentés dans votre schéma</a:t>
            </a:r>
            <a:endParaRPr lang="fr-FR" sz="12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FEC6822-6BED-58B3-6BA6-E63E3A6BE083}"/>
              </a:ext>
            </a:extLst>
          </p:cNvPr>
          <p:cNvSpPr txBox="1"/>
          <p:nvPr userDrawn="1"/>
        </p:nvSpPr>
        <p:spPr>
          <a:xfrm>
            <a:off x="121374" y="761095"/>
            <a:ext cx="32066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>
                <a:solidFill>
                  <a:schemeClr val="bg1"/>
                </a:solidFill>
                <a:highlight>
                  <a:srgbClr val="2F2873"/>
                </a:highlight>
                <a:latin typeface="Montserrat" panose="00000500000000000000" pitchFamily="2" charset="0"/>
              </a:rPr>
              <a:t>ETAPE</a:t>
            </a:r>
            <a:r>
              <a:rPr lang="fr-FR" sz="1600" b="1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r-FR" sz="1200">
                <a:solidFill>
                  <a:srgbClr val="2F2873"/>
                </a:solidFill>
                <a:latin typeface="Montserrat" panose="00000500000000000000" pitchFamily="2" charset="0"/>
              </a:rPr>
              <a:t>du parcours</a:t>
            </a:r>
            <a:endParaRPr lang="fr-FR" sz="1600">
              <a:solidFill>
                <a:srgbClr val="2F2873"/>
              </a:solidFill>
              <a:latin typeface="Montserrat" panose="00000500000000000000" pitchFamily="2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1DE64A60-436C-5B6A-A3BA-3547349DF85A}"/>
              </a:ext>
            </a:extLst>
          </p:cNvPr>
          <p:cNvSpPr txBox="1"/>
          <p:nvPr userDrawn="1"/>
        </p:nvSpPr>
        <p:spPr>
          <a:xfrm>
            <a:off x="3704347" y="2732092"/>
            <a:ext cx="2280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>
                <a:solidFill>
                  <a:schemeClr val="bg1"/>
                </a:solidFill>
                <a:highlight>
                  <a:srgbClr val="2F2873"/>
                </a:highlight>
                <a:latin typeface="Montserrat" panose="00000500000000000000" pitchFamily="2" charset="0"/>
              </a:rPr>
              <a:t>SCHEMA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928D3C3F-F61F-39B2-0A5B-A0711A406E26}"/>
              </a:ext>
            </a:extLst>
          </p:cNvPr>
          <p:cNvSpPr txBox="1"/>
          <p:nvPr userDrawn="1"/>
        </p:nvSpPr>
        <p:spPr>
          <a:xfrm>
            <a:off x="10417036" y="2732092"/>
            <a:ext cx="22802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>
                <a:solidFill>
                  <a:schemeClr val="bg1"/>
                </a:solidFill>
                <a:highlight>
                  <a:srgbClr val="2F2873"/>
                </a:highlight>
                <a:latin typeface="Montserrat" panose="00000500000000000000" pitchFamily="2" charset="0"/>
              </a:rPr>
              <a:t>PREREQUIS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596C41AE-FDD6-CB3B-18F1-6DEC546F5DA9}"/>
              </a:ext>
            </a:extLst>
          </p:cNvPr>
          <p:cNvSpPr txBox="1"/>
          <p:nvPr userDrawn="1"/>
        </p:nvSpPr>
        <p:spPr>
          <a:xfrm>
            <a:off x="10375088" y="3003789"/>
            <a:ext cx="184881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>
                <a:solidFill>
                  <a:srgbClr val="2F2873"/>
                </a:solidFill>
                <a:latin typeface="Montserrat" panose="00000500000000000000" pitchFamily="2" charset="0"/>
              </a:rPr>
              <a:t>Pour les interlocuteurs ?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5D7E356F-08B2-FE61-1804-4EA57C997152}"/>
              </a:ext>
            </a:extLst>
          </p:cNvPr>
          <p:cNvSpPr txBox="1"/>
          <p:nvPr userDrawn="1"/>
        </p:nvSpPr>
        <p:spPr>
          <a:xfrm>
            <a:off x="10417035" y="4145225"/>
            <a:ext cx="16190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>
                <a:solidFill>
                  <a:schemeClr val="bg1"/>
                </a:solidFill>
                <a:highlight>
                  <a:srgbClr val="2F2873"/>
                </a:highlight>
                <a:latin typeface="Montserrat" panose="00000500000000000000" pitchFamily="2" charset="0"/>
              </a:rPr>
              <a:t>QUI ECHANGE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76894744-A9E0-4A7E-A7E9-65C377BCB306}"/>
              </a:ext>
            </a:extLst>
          </p:cNvPr>
          <p:cNvSpPr txBox="1"/>
          <p:nvPr userDrawn="1"/>
        </p:nvSpPr>
        <p:spPr>
          <a:xfrm>
            <a:off x="10417037" y="5508262"/>
            <a:ext cx="1656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>
                <a:solidFill>
                  <a:schemeClr val="bg1"/>
                </a:solidFill>
                <a:highlight>
                  <a:srgbClr val="2F2873"/>
                </a:highlight>
                <a:latin typeface="Montserrat" panose="00000500000000000000" pitchFamily="2" charset="0"/>
              </a:rPr>
              <a:t>QUELLE BOITE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9A87B74-FAF9-622F-B7D3-112928FF25B0}"/>
              </a:ext>
            </a:extLst>
          </p:cNvPr>
          <p:cNvSpPr txBox="1"/>
          <p:nvPr userDrawn="1"/>
        </p:nvSpPr>
        <p:spPr>
          <a:xfrm>
            <a:off x="10417036" y="4394960"/>
            <a:ext cx="177496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>
                <a:solidFill>
                  <a:srgbClr val="2F2873"/>
                </a:solidFill>
                <a:latin typeface="Montserrat" panose="00000500000000000000" pitchFamily="2" charset="0"/>
              </a:rPr>
              <a:t>Ces informations dans ma structure ?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A1808331-B6D0-998C-BAC4-F40631D0E3A3}"/>
              </a:ext>
            </a:extLst>
          </p:cNvPr>
          <p:cNvSpPr txBox="1"/>
          <p:nvPr userDrawn="1"/>
        </p:nvSpPr>
        <p:spPr>
          <a:xfrm>
            <a:off x="10417036" y="5768252"/>
            <a:ext cx="177496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>
                <a:solidFill>
                  <a:srgbClr val="2F2873"/>
                </a:solidFill>
                <a:latin typeface="Montserrat" panose="00000500000000000000" pitchFamily="2" charset="0"/>
              </a:rPr>
              <a:t>Est utilisée (nominative, etc…) ?</a:t>
            </a:r>
          </a:p>
        </p:txBody>
      </p:sp>
    </p:spTree>
    <p:extLst>
      <p:ext uri="{BB962C8B-B14F-4D97-AF65-F5344CB8AC3E}">
        <p14:creationId xmlns:p14="http://schemas.microsoft.com/office/powerpoint/2010/main" val="10879880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bg>
      <p:bgPr>
        <a:solidFill>
          <a:srgbClr val="4FB1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2B5B8C8D-172A-E91E-BE53-9005E32F2CF8}"/>
              </a:ext>
            </a:extLst>
          </p:cNvPr>
          <p:cNvSpPr/>
          <p:nvPr userDrawn="1"/>
        </p:nvSpPr>
        <p:spPr>
          <a:xfrm>
            <a:off x="60960" y="2205049"/>
            <a:ext cx="3487478" cy="4604278"/>
          </a:xfrm>
          <a:prstGeom prst="roundRect">
            <a:avLst>
              <a:gd name="adj" fmla="val 3203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  <a:p>
            <a:pPr algn="ctr"/>
            <a:endParaRPr lang="fr-FR" sz="1200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110078B7-349A-F7F2-2A08-78512417F0C2}"/>
              </a:ext>
            </a:extLst>
          </p:cNvPr>
          <p:cNvSpPr/>
          <p:nvPr userDrawn="1"/>
        </p:nvSpPr>
        <p:spPr>
          <a:xfrm>
            <a:off x="60960" y="47373"/>
            <a:ext cx="12079158" cy="562003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000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8D078079-7DD5-B43D-C17F-BDAB7A0DFF26}"/>
              </a:ext>
            </a:extLst>
          </p:cNvPr>
          <p:cNvSpPr/>
          <p:nvPr userDrawn="1"/>
        </p:nvSpPr>
        <p:spPr>
          <a:xfrm>
            <a:off x="60960" y="657618"/>
            <a:ext cx="3487478" cy="1488835"/>
          </a:xfrm>
          <a:prstGeom prst="roundRect">
            <a:avLst>
              <a:gd name="adj" fmla="val 8278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6BAEB97D-2324-7B17-0009-F4FCF0B8C1FE}"/>
              </a:ext>
            </a:extLst>
          </p:cNvPr>
          <p:cNvSpPr/>
          <p:nvPr userDrawn="1"/>
        </p:nvSpPr>
        <p:spPr>
          <a:xfrm>
            <a:off x="3602016" y="2628417"/>
            <a:ext cx="6723177" cy="4186179"/>
          </a:xfrm>
          <a:prstGeom prst="roundRect">
            <a:avLst>
              <a:gd name="adj" fmla="val 3203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/>
              <a:t>Prérequis pour les partenaires / interlocuteurs ? </a:t>
            </a:r>
          </a:p>
          <a:p>
            <a:pPr algn="ctr"/>
            <a:endParaRPr lang="fr-FR" sz="1200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4C3EF2D4-0F85-6398-1526-FFC9D1FEDEB9}"/>
              </a:ext>
            </a:extLst>
          </p:cNvPr>
          <p:cNvSpPr/>
          <p:nvPr userDrawn="1"/>
        </p:nvSpPr>
        <p:spPr>
          <a:xfrm>
            <a:off x="3602015" y="668829"/>
            <a:ext cx="8538103" cy="1900135"/>
          </a:xfrm>
          <a:prstGeom prst="roundRect">
            <a:avLst>
              <a:gd name="adj" fmla="val 6053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/>
              <a:t>Détail de l’échange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3FAF8175-4E9F-F1B0-425B-B04555C05A9C}"/>
              </a:ext>
            </a:extLst>
          </p:cNvPr>
          <p:cNvSpPr/>
          <p:nvPr userDrawn="1"/>
        </p:nvSpPr>
        <p:spPr>
          <a:xfrm>
            <a:off x="10378764" y="5448058"/>
            <a:ext cx="1757233" cy="1364524"/>
          </a:xfrm>
          <a:prstGeom prst="roundRect">
            <a:avLst>
              <a:gd name="adj" fmla="val 8278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/>
              <a:t>Boite au lettre appropriée</a:t>
            </a:r>
          </a:p>
          <a:p>
            <a:pPr algn="ctr"/>
            <a:endParaRPr lang="fr-FR" sz="1200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8965B661-8039-3053-F0FE-BC3EDA6ABF85}"/>
              </a:ext>
            </a:extLst>
          </p:cNvPr>
          <p:cNvSpPr/>
          <p:nvPr userDrawn="1"/>
        </p:nvSpPr>
        <p:spPr>
          <a:xfrm>
            <a:off x="10378764" y="4036115"/>
            <a:ext cx="1757233" cy="1364524"/>
          </a:xfrm>
          <a:prstGeom prst="roundRect">
            <a:avLst>
              <a:gd name="adj" fmla="val 8278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/>
              <a:t>Qui réalisera les échanges dans ma structure ?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41AFD192-9DA2-7DA7-7AD9-90EF2A2AD952}"/>
              </a:ext>
            </a:extLst>
          </p:cNvPr>
          <p:cNvSpPr/>
          <p:nvPr userDrawn="1"/>
        </p:nvSpPr>
        <p:spPr>
          <a:xfrm>
            <a:off x="10378764" y="2621285"/>
            <a:ext cx="1757233" cy="1364524"/>
          </a:xfrm>
          <a:prstGeom prst="roundRect">
            <a:avLst>
              <a:gd name="adj" fmla="val 8278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/>
              <a:t>Prérequis pour les partenaires / interlocuteurs ? </a:t>
            </a:r>
          </a:p>
          <a:p>
            <a:pPr algn="ctr"/>
            <a:endParaRPr lang="fr-FR" sz="120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A5419F0-8471-FFAE-723E-62E35690D18A}"/>
              </a:ext>
            </a:extLst>
          </p:cNvPr>
          <p:cNvSpPr txBox="1"/>
          <p:nvPr userDrawn="1"/>
        </p:nvSpPr>
        <p:spPr>
          <a:xfrm>
            <a:off x="4909650" y="846219"/>
            <a:ext cx="5195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rgbClr val="2F2873"/>
                </a:solidFill>
                <a:latin typeface="Montserrat" panose="00000500000000000000" pitchFamily="2" charset="0"/>
              </a:rPr>
              <a:t>du parcours schématisé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FEC6822-6BED-58B3-6BA6-E63E3A6BE083}"/>
              </a:ext>
            </a:extLst>
          </p:cNvPr>
          <p:cNvSpPr txBox="1"/>
          <p:nvPr userDrawn="1"/>
        </p:nvSpPr>
        <p:spPr>
          <a:xfrm>
            <a:off x="1279001" y="892795"/>
            <a:ext cx="2089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rgbClr val="2F2873"/>
                </a:solidFill>
                <a:latin typeface="Montserrat" panose="00000500000000000000" pitchFamily="2" charset="0"/>
              </a:rPr>
              <a:t>du parcours</a:t>
            </a:r>
            <a:endParaRPr lang="fr-FR" sz="1600">
              <a:solidFill>
                <a:srgbClr val="2F2873"/>
              </a:solidFill>
              <a:latin typeface="Montserrat" panose="00000500000000000000" pitchFamily="2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596C41AE-FDD6-CB3B-18F1-6DEC546F5DA9}"/>
              </a:ext>
            </a:extLst>
          </p:cNvPr>
          <p:cNvSpPr txBox="1"/>
          <p:nvPr userDrawn="1"/>
        </p:nvSpPr>
        <p:spPr>
          <a:xfrm>
            <a:off x="10375088" y="3003789"/>
            <a:ext cx="184881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>
                <a:solidFill>
                  <a:srgbClr val="2F2873"/>
                </a:solidFill>
                <a:latin typeface="Montserrat" panose="00000500000000000000" pitchFamily="2" charset="0"/>
              </a:rPr>
              <a:t>Pour les interlocuteurs ?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9A87B74-FAF9-622F-B7D3-112928FF25B0}"/>
              </a:ext>
            </a:extLst>
          </p:cNvPr>
          <p:cNvSpPr txBox="1"/>
          <p:nvPr userDrawn="1"/>
        </p:nvSpPr>
        <p:spPr>
          <a:xfrm>
            <a:off x="10417036" y="4394960"/>
            <a:ext cx="177496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>
                <a:solidFill>
                  <a:srgbClr val="2F2873"/>
                </a:solidFill>
                <a:latin typeface="Montserrat" panose="00000500000000000000" pitchFamily="2" charset="0"/>
              </a:rPr>
              <a:t>Ces informations dans ma structure ?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A1808331-B6D0-998C-BAC4-F40631D0E3A3}"/>
              </a:ext>
            </a:extLst>
          </p:cNvPr>
          <p:cNvSpPr txBox="1"/>
          <p:nvPr userDrawn="1"/>
        </p:nvSpPr>
        <p:spPr>
          <a:xfrm>
            <a:off x="10417036" y="5768252"/>
            <a:ext cx="177496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>
                <a:solidFill>
                  <a:srgbClr val="2F2873"/>
                </a:solidFill>
                <a:latin typeface="Montserrat" panose="00000500000000000000" pitchFamily="2" charset="0"/>
              </a:rPr>
              <a:t>Est utilisée (nominative, etc…) ?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3B871D5B-FF4B-56BC-740D-BC8B89193291}"/>
              </a:ext>
            </a:extLst>
          </p:cNvPr>
          <p:cNvSpPr/>
          <p:nvPr userDrawn="1"/>
        </p:nvSpPr>
        <p:spPr>
          <a:xfrm>
            <a:off x="113496" y="82933"/>
            <a:ext cx="1124996" cy="480947"/>
          </a:xfrm>
          <a:prstGeom prst="roundRect">
            <a:avLst/>
          </a:prstGeom>
          <a:solidFill>
            <a:srgbClr val="2F28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latin typeface="Montserrat" panose="00000500000000000000" pitchFamily="2" charset="0"/>
              </a:rPr>
              <a:t>Titre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2C49E7C5-E8BB-9BFE-0A2B-658578EA5A6B}"/>
              </a:ext>
            </a:extLst>
          </p:cNvPr>
          <p:cNvSpPr/>
          <p:nvPr userDrawn="1"/>
        </p:nvSpPr>
        <p:spPr>
          <a:xfrm>
            <a:off x="113496" y="721591"/>
            <a:ext cx="1124996" cy="480947"/>
          </a:xfrm>
          <a:prstGeom prst="roundRect">
            <a:avLst/>
          </a:prstGeom>
          <a:solidFill>
            <a:srgbClr val="2F28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latin typeface="Montserrat" panose="00000500000000000000" pitchFamily="2" charset="0"/>
              </a:rPr>
              <a:t>Etape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5A075DF9-067E-A10D-4407-C45CCE93057D}"/>
              </a:ext>
            </a:extLst>
          </p:cNvPr>
          <p:cNvSpPr/>
          <p:nvPr userDrawn="1"/>
        </p:nvSpPr>
        <p:spPr>
          <a:xfrm>
            <a:off x="129876" y="2253683"/>
            <a:ext cx="1124996" cy="480947"/>
          </a:xfrm>
          <a:prstGeom prst="roundRect">
            <a:avLst/>
          </a:prstGeom>
          <a:solidFill>
            <a:srgbClr val="2F28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latin typeface="Montserrat" panose="00000500000000000000" pitchFamily="2" charset="0"/>
              </a:rPr>
              <a:t>Pictos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17AF5409-F0AF-B1C9-498C-17687C69307B}"/>
              </a:ext>
            </a:extLst>
          </p:cNvPr>
          <p:cNvSpPr/>
          <p:nvPr userDrawn="1"/>
        </p:nvSpPr>
        <p:spPr>
          <a:xfrm>
            <a:off x="3678715" y="721807"/>
            <a:ext cx="1275249" cy="480947"/>
          </a:xfrm>
          <a:prstGeom prst="roundRect">
            <a:avLst/>
          </a:prstGeom>
          <a:solidFill>
            <a:srgbClr val="2F28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latin typeface="Montserrat" panose="00000500000000000000" pitchFamily="2" charset="0"/>
              </a:rPr>
              <a:t>Details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35161E1A-EDB6-951B-A410-2E85D41300DB}"/>
              </a:ext>
            </a:extLst>
          </p:cNvPr>
          <p:cNvSpPr/>
          <p:nvPr userDrawn="1"/>
        </p:nvSpPr>
        <p:spPr>
          <a:xfrm>
            <a:off x="3678715" y="2697367"/>
            <a:ext cx="1275249" cy="480947"/>
          </a:xfrm>
          <a:prstGeom prst="roundRect">
            <a:avLst/>
          </a:prstGeom>
          <a:solidFill>
            <a:srgbClr val="2F28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latin typeface="Montserrat" panose="00000500000000000000" pitchFamily="2" charset="0"/>
              </a:rPr>
              <a:t>Schéma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968A78E5-0C31-6236-34B1-CB8613596127}"/>
              </a:ext>
            </a:extLst>
          </p:cNvPr>
          <p:cNvSpPr/>
          <p:nvPr userDrawn="1"/>
        </p:nvSpPr>
        <p:spPr>
          <a:xfrm>
            <a:off x="10478561" y="2708032"/>
            <a:ext cx="1557495" cy="295758"/>
          </a:xfrm>
          <a:prstGeom prst="roundRect">
            <a:avLst/>
          </a:prstGeom>
          <a:solidFill>
            <a:srgbClr val="2F28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>
                <a:latin typeface="Montserrat" panose="00000500000000000000" pitchFamily="2" charset="0"/>
              </a:rPr>
              <a:t>Prérequis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52DAE4CF-530F-480F-21A7-ABB13B03F9C1}"/>
              </a:ext>
            </a:extLst>
          </p:cNvPr>
          <p:cNvSpPr/>
          <p:nvPr userDrawn="1"/>
        </p:nvSpPr>
        <p:spPr>
          <a:xfrm>
            <a:off x="10478561" y="4086984"/>
            <a:ext cx="1557495" cy="295758"/>
          </a:xfrm>
          <a:prstGeom prst="roundRect">
            <a:avLst/>
          </a:prstGeom>
          <a:solidFill>
            <a:srgbClr val="2F28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b="1">
                <a:latin typeface="Montserrat" panose="00000500000000000000" pitchFamily="2" charset="0"/>
              </a:rPr>
              <a:t>Qui échange</a:t>
            </a: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9D21E8A3-FA13-D21A-89BD-B2E1503BE312}"/>
              </a:ext>
            </a:extLst>
          </p:cNvPr>
          <p:cNvSpPr/>
          <p:nvPr userDrawn="1"/>
        </p:nvSpPr>
        <p:spPr>
          <a:xfrm>
            <a:off x="10478561" y="5504239"/>
            <a:ext cx="1557495" cy="295758"/>
          </a:xfrm>
          <a:prstGeom prst="roundRect">
            <a:avLst/>
          </a:prstGeom>
          <a:solidFill>
            <a:srgbClr val="2F28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b="1">
                <a:latin typeface="Montserrat" panose="00000500000000000000" pitchFamily="2" charset="0"/>
              </a:rPr>
              <a:t>Quelle boite</a:t>
            </a:r>
          </a:p>
        </p:txBody>
      </p:sp>
    </p:spTree>
    <p:extLst>
      <p:ext uri="{BB962C8B-B14F-4D97-AF65-F5344CB8AC3E}">
        <p14:creationId xmlns:p14="http://schemas.microsoft.com/office/powerpoint/2010/main" val="14385307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bg>
      <p:bgPr>
        <a:solidFill>
          <a:srgbClr val="4FB1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2B5B8C8D-172A-E91E-BE53-9005E32F2CF8}"/>
              </a:ext>
            </a:extLst>
          </p:cNvPr>
          <p:cNvSpPr/>
          <p:nvPr userDrawn="1"/>
        </p:nvSpPr>
        <p:spPr>
          <a:xfrm>
            <a:off x="60960" y="2205049"/>
            <a:ext cx="3487478" cy="4604278"/>
          </a:xfrm>
          <a:prstGeom prst="roundRect">
            <a:avLst>
              <a:gd name="adj" fmla="val 3203"/>
            </a:avLst>
          </a:prstGeom>
          <a:solidFill>
            <a:srgbClr val="EBF5F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  <a:p>
            <a:pPr algn="ctr"/>
            <a:endParaRPr lang="fr-FR" sz="1200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110078B7-349A-F7F2-2A08-78512417F0C2}"/>
              </a:ext>
            </a:extLst>
          </p:cNvPr>
          <p:cNvSpPr/>
          <p:nvPr userDrawn="1"/>
        </p:nvSpPr>
        <p:spPr>
          <a:xfrm>
            <a:off x="60960" y="47373"/>
            <a:ext cx="12079158" cy="562003"/>
          </a:xfrm>
          <a:prstGeom prst="roundRect">
            <a:avLst/>
          </a:prstGeom>
          <a:solidFill>
            <a:srgbClr val="EBF5F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000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8D078079-7DD5-B43D-C17F-BDAB7A0DFF26}"/>
              </a:ext>
            </a:extLst>
          </p:cNvPr>
          <p:cNvSpPr/>
          <p:nvPr userDrawn="1"/>
        </p:nvSpPr>
        <p:spPr>
          <a:xfrm>
            <a:off x="60960" y="657618"/>
            <a:ext cx="3487478" cy="1488835"/>
          </a:xfrm>
          <a:prstGeom prst="roundRect">
            <a:avLst>
              <a:gd name="adj" fmla="val 8278"/>
            </a:avLst>
          </a:prstGeom>
          <a:solidFill>
            <a:srgbClr val="EBF5F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6BAEB97D-2324-7B17-0009-F4FCF0B8C1FE}"/>
              </a:ext>
            </a:extLst>
          </p:cNvPr>
          <p:cNvSpPr/>
          <p:nvPr userDrawn="1"/>
        </p:nvSpPr>
        <p:spPr>
          <a:xfrm>
            <a:off x="3602016" y="2628417"/>
            <a:ext cx="6723177" cy="4186179"/>
          </a:xfrm>
          <a:prstGeom prst="roundRect">
            <a:avLst>
              <a:gd name="adj" fmla="val 3203"/>
            </a:avLst>
          </a:prstGeom>
          <a:solidFill>
            <a:srgbClr val="EBF5F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/>
              <a:t>? </a:t>
            </a:r>
          </a:p>
          <a:p>
            <a:pPr algn="ctr"/>
            <a:endParaRPr lang="fr-FR" sz="1200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4C3EF2D4-0F85-6398-1526-FFC9D1FEDEB9}"/>
              </a:ext>
            </a:extLst>
          </p:cNvPr>
          <p:cNvSpPr/>
          <p:nvPr userDrawn="1"/>
        </p:nvSpPr>
        <p:spPr>
          <a:xfrm>
            <a:off x="3602015" y="668829"/>
            <a:ext cx="8538103" cy="1900135"/>
          </a:xfrm>
          <a:prstGeom prst="roundRect">
            <a:avLst>
              <a:gd name="adj" fmla="val 6053"/>
            </a:avLst>
          </a:prstGeom>
          <a:solidFill>
            <a:srgbClr val="EBF5F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3FAF8175-4E9F-F1B0-425B-B04555C05A9C}"/>
              </a:ext>
            </a:extLst>
          </p:cNvPr>
          <p:cNvSpPr/>
          <p:nvPr userDrawn="1"/>
        </p:nvSpPr>
        <p:spPr>
          <a:xfrm>
            <a:off x="10378764" y="5448058"/>
            <a:ext cx="1757233" cy="1364524"/>
          </a:xfrm>
          <a:prstGeom prst="roundRect">
            <a:avLst>
              <a:gd name="adj" fmla="val 8278"/>
            </a:avLst>
          </a:prstGeom>
          <a:solidFill>
            <a:srgbClr val="EBF5F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  <a:p>
            <a:pPr algn="ctr"/>
            <a:endParaRPr lang="fr-FR" sz="1200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8965B661-8039-3053-F0FE-BC3EDA6ABF85}"/>
              </a:ext>
            </a:extLst>
          </p:cNvPr>
          <p:cNvSpPr/>
          <p:nvPr userDrawn="1"/>
        </p:nvSpPr>
        <p:spPr>
          <a:xfrm>
            <a:off x="10378764" y="4036115"/>
            <a:ext cx="1757233" cy="1364524"/>
          </a:xfrm>
          <a:prstGeom prst="roundRect">
            <a:avLst>
              <a:gd name="adj" fmla="val 8278"/>
            </a:avLst>
          </a:prstGeom>
          <a:solidFill>
            <a:srgbClr val="EBF5F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41AFD192-9DA2-7DA7-7AD9-90EF2A2AD952}"/>
              </a:ext>
            </a:extLst>
          </p:cNvPr>
          <p:cNvSpPr/>
          <p:nvPr userDrawn="1"/>
        </p:nvSpPr>
        <p:spPr>
          <a:xfrm>
            <a:off x="10378764" y="2621285"/>
            <a:ext cx="1757233" cy="1364524"/>
          </a:xfrm>
          <a:prstGeom prst="roundRect">
            <a:avLst>
              <a:gd name="adj" fmla="val 8278"/>
            </a:avLst>
          </a:prstGeom>
          <a:solidFill>
            <a:srgbClr val="EBF5F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A5419F0-8471-FFAE-723E-62E35690D18A}"/>
              </a:ext>
            </a:extLst>
          </p:cNvPr>
          <p:cNvSpPr txBox="1"/>
          <p:nvPr userDrawn="1"/>
        </p:nvSpPr>
        <p:spPr>
          <a:xfrm>
            <a:off x="4909650" y="846219"/>
            <a:ext cx="5195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rgbClr val="2F2873"/>
                </a:solidFill>
                <a:latin typeface="Montserrat" panose="00000500000000000000" pitchFamily="2" charset="0"/>
              </a:rPr>
              <a:t>du parcours schématisé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FEC6822-6BED-58B3-6BA6-E63E3A6BE083}"/>
              </a:ext>
            </a:extLst>
          </p:cNvPr>
          <p:cNvSpPr txBox="1"/>
          <p:nvPr userDrawn="1"/>
        </p:nvSpPr>
        <p:spPr>
          <a:xfrm>
            <a:off x="1279001" y="892795"/>
            <a:ext cx="2089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rgbClr val="2F2873"/>
                </a:solidFill>
                <a:latin typeface="Montserrat" panose="00000500000000000000" pitchFamily="2" charset="0"/>
              </a:rPr>
              <a:t>du parcours</a:t>
            </a:r>
            <a:endParaRPr lang="fr-FR" sz="1600">
              <a:solidFill>
                <a:srgbClr val="2F2873"/>
              </a:solidFill>
              <a:latin typeface="Montserrat" panose="00000500000000000000" pitchFamily="2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596C41AE-FDD6-CB3B-18F1-6DEC546F5DA9}"/>
              </a:ext>
            </a:extLst>
          </p:cNvPr>
          <p:cNvSpPr txBox="1"/>
          <p:nvPr userDrawn="1"/>
        </p:nvSpPr>
        <p:spPr>
          <a:xfrm>
            <a:off x="10375088" y="3003789"/>
            <a:ext cx="184881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>
                <a:solidFill>
                  <a:srgbClr val="2F2873"/>
                </a:solidFill>
                <a:latin typeface="Montserrat" panose="00000500000000000000" pitchFamily="2" charset="0"/>
              </a:rPr>
              <a:t>Pour les interlocuteurs ?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9A87B74-FAF9-622F-B7D3-112928FF25B0}"/>
              </a:ext>
            </a:extLst>
          </p:cNvPr>
          <p:cNvSpPr txBox="1"/>
          <p:nvPr userDrawn="1"/>
        </p:nvSpPr>
        <p:spPr>
          <a:xfrm>
            <a:off x="10417036" y="4394960"/>
            <a:ext cx="177496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>
                <a:solidFill>
                  <a:srgbClr val="2F2873"/>
                </a:solidFill>
                <a:latin typeface="Montserrat" panose="00000500000000000000" pitchFamily="2" charset="0"/>
              </a:rPr>
              <a:t>Ces informations dans ma structure ?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A1808331-B6D0-998C-BAC4-F40631D0E3A3}"/>
              </a:ext>
            </a:extLst>
          </p:cNvPr>
          <p:cNvSpPr txBox="1"/>
          <p:nvPr userDrawn="1"/>
        </p:nvSpPr>
        <p:spPr>
          <a:xfrm>
            <a:off x="10417036" y="5768252"/>
            <a:ext cx="177496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>
                <a:solidFill>
                  <a:srgbClr val="2F2873"/>
                </a:solidFill>
                <a:latin typeface="Montserrat" panose="00000500000000000000" pitchFamily="2" charset="0"/>
              </a:rPr>
              <a:t>Est utilisée (nominative, etc…) ?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3B871D5B-FF4B-56BC-740D-BC8B89193291}"/>
              </a:ext>
            </a:extLst>
          </p:cNvPr>
          <p:cNvSpPr/>
          <p:nvPr userDrawn="1"/>
        </p:nvSpPr>
        <p:spPr>
          <a:xfrm>
            <a:off x="113496" y="82932"/>
            <a:ext cx="1124996" cy="480947"/>
          </a:xfrm>
          <a:prstGeom prst="roundRect">
            <a:avLst/>
          </a:prstGeom>
          <a:solidFill>
            <a:srgbClr val="EB5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latin typeface="Montserrat" panose="00000500000000000000" pitchFamily="2" charset="0"/>
              </a:rPr>
              <a:t>Titre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2C49E7C5-E8BB-9BFE-0A2B-658578EA5A6B}"/>
              </a:ext>
            </a:extLst>
          </p:cNvPr>
          <p:cNvSpPr/>
          <p:nvPr userDrawn="1"/>
        </p:nvSpPr>
        <p:spPr>
          <a:xfrm>
            <a:off x="113496" y="721590"/>
            <a:ext cx="1124996" cy="480947"/>
          </a:xfrm>
          <a:prstGeom prst="roundRect">
            <a:avLst/>
          </a:prstGeom>
          <a:solidFill>
            <a:srgbClr val="EB5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latin typeface="Montserrat" panose="00000500000000000000" pitchFamily="2" charset="0"/>
              </a:rPr>
              <a:t>Etape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5A075DF9-067E-A10D-4407-C45CCE93057D}"/>
              </a:ext>
            </a:extLst>
          </p:cNvPr>
          <p:cNvSpPr/>
          <p:nvPr userDrawn="1"/>
        </p:nvSpPr>
        <p:spPr>
          <a:xfrm>
            <a:off x="129876" y="2253682"/>
            <a:ext cx="1124996" cy="480947"/>
          </a:xfrm>
          <a:prstGeom prst="roundRect">
            <a:avLst/>
          </a:prstGeom>
          <a:solidFill>
            <a:srgbClr val="EB5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latin typeface="Montserrat" panose="00000500000000000000" pitchFamily="2" charset="0"/>
              </a:rPr>
              <a:t>Pictos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17AF5409-F0AF-B1C9-498C-17687C69307B}"/>
              </a:ext>
            </a:extLst>
          </p:cNvPr>
          <p:cNvSpPr/>
          <p:nvPr userDrawn="1"/>
        </p:nvSpPr>
        <p:spPr>
          <a:xfrm>
            <a:off x="3678715" y="721806"/>
            <a:ext cx="1275249" cy="480947"/>
          </a:xfrm>
          <a:prstGeom prst="roundRect">
            <a:avLst/>
          </a:prstGeom>
          <a:solidFill>
            <a:srgbClr val="EB5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latin typeface="Montserrat" panose="00000500000000000000" pitchFamily="2" charset="0"/>
              </a:rPr>
              <a:t>Details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35161E1A-EDB6-951B-A410-2E85D41300DB}"/>
              </a:ext>
            </a:extLst>
          </p:cNvPr>
          <p:cNvSpPr/>
          <p:nvPr userDrawn="1"/>
        </p:nvSpPr>
        <p:spPr>
          <a:xfrm>
            <a:off x="3678715" y="2697366"/>
            <a:ext cx="1275249" cy="480947"/>
          </a:xfrm>
          <a:prstGeom prst="roundRect">
            <a:avLst/>
          </a:prstGeom>
          <a:solidFill>
            <a:srgbClr val="EB5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latin typeface="Montserrat" panose="00000500000000000000" pitchFamily="2" charset="0"/>
              </a:rPr>
              <a:t>Schéma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968A78E5-0C31-6236-34B1-CB8613596127}"/>
              </a:ext>
            </a:extLst>
          </p:cNvPr>
          <p:cNvSpPr/>
          <p:nvPr userDrawn="1"/>
        </p:nvSpPr>
        <p:spPr>
          <a:xfrm>
            <a:off x="10478561" y="2708031"/>
            <a:ext cx="1557495" cy="295758"/>
          </a:xfrm>
          <a:prstGeom prst="roundRect">
            <a:avLst/>
          </a:prstGeom>
          <a:solidFill>
            <a:srgbClr val="EB5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>
                <a:latin typeface="Montserrat" panose="00000500000000000000" pitchFamily="2" charset="0"/>
              </a:rPr>
              <a:t>Prérequis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52DAE4CF-530F-480F-21A7-ABB13B03F9C1}"/>
              </a:ext>
            </a:extLst>
          </p:cNvPr>
          <p:cNvSpPr/>
          <p:nvPr userDrawn="1"/>
        </p:nvSpPr>
        <p:spPr>
          <a:xfrm>
            <a:off x="10478561" y="4086984"/>
            <a:ext cx="1557495" cy="295758"/>
          </a:xfrm>
          <a:prstGeom prst="roundRect">
            <a:avLst/>
          </a:prstGeom>
          <a:solidFill>
            <a:srgbClr val="EB5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b="1">
                <a:latin typeface="Montserrat" panose="00000500000000000000" pitchFamily="2" charset="0"/>
              </a:rPr>
              <a:t>Qui échange</a:t>
            </a: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9D21E8A3-FA13-D21A-89BD-B2E1503BE312}"/>
              </a:ext>
            </a:extLst>
          </p:cNvPr>
          <p:cNvSpPr/>
          <p:nvPr userDrawn="1"/>
        </p:nvSpPr>
        <p:spPr>
          <a:xfrm>
            <a:off x="10478561" y="5504239"/>
            <a:ext cx="1557495" cy="295758"/>
          </a:xfrm>
          <a:prstGeom prst="roundRect">
            <a:avLst/>
          </a:prstGeom>
          <a:solidFill>
            <a:srgbClr val="EB5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b="1">
                <a:latin typeface="Montserrat" panose="00000500000000000000" pitchFamily="2" charset="0"/>
              </a:rPr>
              <a:t>Quelle boite</a:t>
            </a:r>
          </a:p>
        </p:txBody>
      </p:sp>
    </p:spTree>
    <p:extLst>
      <p:ext uri="{BB962C8B-B14F-4D97-AF65-F5344CB8AC3E}">
        <p14:creationId xmlns:p14="http://schemas.microsoft.com/office/powerpoint/2010/main" val="23772421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e 29">
            <a:extLst>
              <a:ext uri="{FF2B5EF4-FFF2-40B4-BE49-F238E27FC236}">
                <a16:creationId xmlns:a16="http://schemas.microsoft.com/office/drawing/2014/main" id="{E715C57B-D751-2103-36CA-F6630709DA10}"/>
              </a:ext>
            </a:extLst>
          </p:cNvPr>
          <p:cNvGrpSpPr/>
          <p:nvPr userDrawn="1"/>
        </p:nvGrpSpPr>
        <p:grpSpPr>
          <a:xfrm>
            <a:off x="60960" y="47373"/>
            <a:ext cx="12162939" cy="6767223"/>
            <a:chOff x="60960" y="47373"/>
            <a:chExt cx="12162939" cy="6767223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2B5B8C8D-172A-E91E-BE53-9005E32F2CF8}"/>
                </a:ext>
              </a:extLst>
            </p:cNvPr>
            <p:cNvSpPr/>
            <p:nvPr userDrawn="1"/>
          </p:nvSpPr>
          <p:spPr>
            <a:xfrm>
              <a:off x="60960" y="2205049"/>
              <a:ext cx="3487478" cy="4604278"/>
            </a:xfrm>
            <a:prstGeom prst="roundRect">
              <a:avLst>
                <a:gd name="adj" fmla="val 3203"/>
              </a:avLst>
            </a:prstGeom>
            <a:solidFill>
              <a:srgbClr val="CAE5E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  <a:p>
              <a:pPr algn="ctr"/>
              <a:endParaRPr lang="fr-FR" sz="1200"/>
            </a:p>
          </p:txBody>
        </p:sp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110078B7-349A-F7F2-2A08-78512417F0C2}"/>
                </a:ext>
              </a:extLst>
            </p:cNvPr>
            <p:cNvSpPr/>
            <p:nvPr userDrawn="1"/>
          </p:nvSpPr>
          <p:spPr>
            <a:xfrm>
              <a:off x="60960" y="47373"/>
              <a:ext cx="12079158" cy="562003"/>
            </a:xfrm>
            <a:prstGeom prst="roundRect">
              <a:avLst/>
            </a:prstGeom>
            <a:solidFill>
              <a:srgbClr val="CAE5E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sz="2000"/>
            </a:p>
          </p:txBody>
        </p:sp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8D078079-7DD5-B43D-C17F-BDAB7A0DFF26}"/>
                </a:ext>
              </a:extLst>
            </p:cNvPr>
            <p:cNvSpPr/>
            <p:nvPr userDrawn="1"/>
          </p:nvSpPr>
          <p:spPr>
            <a:xfrm>
              <a:off x="60960" y="657618"/>
              <a:ext cx="3487478" cy="1488835"/>
            </a:xfrm>
            <a:prstGeom prst="roundRect">
              <a:avLst>
                <a:gd name="adj" fmla="val 8278"/>
              </a:avLst>
            </a:prstGeom>
            <a:solidFill>
              <a:srgbClr val="FAD2DC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6BAEB97D-2324-7B17-0009-F4FCF0B8C1FE}"/>
                </a:ext>
              </a:extLst>
            </p:cNvPr>
            <p:cNvSpPr/>
            <p:nvPr userDrawn="1"/>
          </p:nvSpPr>
          <p:spPr>
            <a:xfrm>
              <a:off x="3602016" y="2628417"/>
              <a:ext cx="6723177" cy="4186179"/>
            </a:xfrm>
            <a:prstGeom prst="roundRect">
              <a:avLst>
                <a:gd name="adj" fmla="val 3203"/>
              </a:avLst>
            </a:prstGeom>
            <a:solidFill>
              <a:srgbClr val="FAD2DC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/>
                <a:t> </a:t>
              </a:r>
            </a:p>
            <a:p>
              <a:pPr algn="ctr"/>
              <a:endParaRPr lang="fr-FR" sz="1200"/>
            </a:p>
          </p:txBody>
        </p:sp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4C3EF2D4-0F85-6398-1526-FFC9D1FEDEB9}"/>
                </a:ext>
              </a:extLst>
            </p:cNvPr>
            <p:cNvSpPr/>
            <p:nvPr userDrawn="1"/>
          </p:nvSpPr>
          <p:spPr>
            <a:xfrm>
              <a:off x="3602015" y="668829"/>
              <a:ext cx="8538103" cy="1900135"/>
            </a:xfrm>
            <a:prstGeom prst="roundRect">
              <a:avLst>
                <a:gd name="adj" fmla="val 6053"/>
              </a:avLst>
            </a:prstGeom>
            <a:solidFill>
              <a:srgbClr val="D1CEEE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id="{3FAF8175-4E9F-F1B0-425B-B04555C05A9C}"/>
                </a:ext>
              </a:extLst>
            </p:cNvPr>
            <p:cNvSpPr/>
            <p:nvPr userDrawn="1"/>
          </p:nvSpPr>
          <p:spPr>
            <a:xfrm>
              <a:off x="10378764" y="5448058"/>
              <a:ext cx="1757233" cy="1364524"/>
            </a:xfrm>
            <a:prstGeom prst="roundRect">
              <a:avLst>
                <a:gd name="adj" fmla="val 8278"/>
              </a:avLst>
            </a:prstGeom>
            <a:solidFill>
              <a:srgbClr val="D1CEEE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  <a:p>
              <a:pPr algn="ctr"/>
              <a:endParaRPr lang="fr-FR" sz="1200"/>
            </a:p>
          </p:txBody>
        </p:sp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8965B661-8039-3053-F0FE-BC3EDA6ABF85}"/>
                </a:ext>
              </a:extLst>
            </p:cNvPr>
            <p:cNvSpPr/>
            <p:nvPr userDrawn="1"/>
          </p:nvSpPr>
          <p:spPr>
            <a:xfrm>
              <a:off x="10378764" y="4036115"/>
              <a:ext cx="1757233" cy="1364524"/>
            </a:xfrm>
            <a:prstGeom prst="roundRect">
              <a:avLst>
                <a:gd name="adj" fmla="val 8278"/>
              </a:avLst>
            </a:prstGeom>
            <a:solidFill>
              <a:srgbClr val="D1CEEE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41AFD192-9DA2-7DA7-7AD9-90EF2A2AD952}"/>
                </a:ext>
              </a:extLst>
            </p:cNvPr>
            <p:cNvSpPr/>
            <p:nvPr userDrawn="1"/>
          </p:nvSpPr>
          <p:spPr>
            <a:xfrm>
              <a:off x="10378764" y="2621285"/>
              <a:ext cx="1757233" cy="1364524"/>
            </a:xfrm>
            <a:prstGeom prst="roundRect">
              <a:avLst>
                <a:gd name="adj" fmla="val 8278"/>
              </a:avLst>
            </a:prstGeom>
            <a:solidFill>
              <a:srgbClr val="D1CEEE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9A5419F0-8471-FFAE-723E-62E35690D18A}"/>
                </a:ext>
              </a:extLst>
            </p:cNvPr>
            <p:cNvSpPr txBox="1"/>
            <p:nvPr userDrawn="1"/>
          </p:nvSpPr>
          <p:spPr>
            <a:xfrm>
              <a:off x="4909650" y="846219"/>
              <a:ext cx="51951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>
                  <a:solidFill>
                    <a:srgbClr val="2F2873"/>
                  </a:solidFill>
                  <a:latin typeface="Montserrat" panose="00000500000000000000" pitchFamily="2" charset="0"/>
                </a:rPr>
                <a:t>du parcours schématisé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3FEC6822-6BED-58B3-6BA6-E63E3A6BE083}"/>
                </a:ext>
              </a:extLst>
            </p:cNvPr>
            <p:cNvSpPr txBox="1"/>
            <p:nvPr userDrawn="1"/>
          </p:nvSpPr>
          <p:spPr>
            <a:xfrm>
              <a:off x="1279001" y="892795"/>
              <a:ext cx="20894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>
                  <a:solidFill>
                    <a:srgbClr val="2F2873"/>
                  </a:solidFill>
                  <a:latin typeface="Montserrat" panose="00000500000000000000" pitchFamily="2" charset="0"/>
                </a:rPr>
                <a:t>du parcours </a:t>
              </a:r>
            </a:p>
            <a:p>
              <a:r>
                <a:rPr lang="fr-FR" sz="1200">
                  <a:solidFill>
                    <a:srgbClr val="2F2873"/>
                  </a:solidFill>
                  <a:latin typeface="Montserrat" panose="00000500000000000000" pitchFamily="2" charset="0"/>
                </a:rPr>
                <a:t>(numéro)</a:t>
              </a:r>
              <a:endParaRPr lang="fr-FR" sz="1600">
                <a:solidFill>
                  <a:srgbClr val="2F2873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596C41AE-FDD6-CB3B-18F1-6DEC546F5DA9}"/>
                </a:ext>
              </a:extLst>
            </p:cNvPr>
            <p:cNvSpPr txBox="1"/>
            <p:nvPr userDrawn="1"/>
          </p:nvSpPr>
          <p:spPr>
            <a:xfrm>
              <a:off x="10375088" y="2902189"/>
              <a:ext cx="1848811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900">
                  <a:solidFill>
                    <a:srgbClr val="2F2873"/>
                  </a:solidFill>
                  <a:latin typeface="Montserrat" panose="00000500000000000000" pitchFamily="2" charset="0"/>
                </a:rPr>
                <a:t>Pour les interlocuteurs ?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99A87B74-FAF9-622F-B7D3-112928FF25B0}"/>
                </a:ext>
              </a:extLst>
            </p:cNvPr>
            <p:cNvSpPr txBox="1"/>
            <p:nvPr userDrawn="1"/>
          </p:nvSpPr>
          <p:spPr>
            <a:xfrm>
              <a:off x="10412011" y="4313213"/>
              <a:ext cx="177496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900">
                  <a:solidFill>
                    <a:srgbClr val="2F2873"/>
                  </a:solidFill>
                  <a:latin typeface="Montserrat" panose="00000500000000000000" pitchFamily="2" charset="0"/>
                </a:rPr>
                <a:t>Ces informations dans ma structure ?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A1808331-B6D0-998C-BAC4-F40631D0E3A3}"/>
                </a:ext>
              </a:extLst>
            </p:cNvPr>
            <p:cNvSpPr txBox="1"/>
            <p:nvPr userDrawn="1"/>
          </p:nvSpPr>
          <p:spPr>
            <a:xfrm>
              <a:off x="10386556" y="5727612"/>
              <a:ext cx="177496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900">
                  <a:solidFill>
                    <a:srgbClr val="2F2873"/>
                  </a:solidFill>
                  <a:latin typeface="Montserrat" panose="00000500000000000000" pitchFamily="2" charset="0"/>
                </a:rPr>
                <a:t>Est utilisée (nominative, etc…) ?</a:t>
              </a:r>
            </a:p>
          </p:txBody>
        </p:sp>
        <p:sp>
          <p:nvSpPr>
            <p:cNvPr id="2" name="Rectangle : coins arrondis 1">
              <a:extLst>
                <a:ext uri="{FF2B5EF4-FFF2-40B4-BE49-F238E27FC236}">
                  <a16:creationId xmlns:a16="http://schemas.microsoft.com/office/drawing/2014/main" id="{3B871D5B-FF4B-56BC-740D-BC8B89193291}"/>
                </a:ext>
              </a:extLst>
            </p:cNvPr>
            <p:cNvSpPr/>
            <p:nvPr userDrawn="1"/>
          </p:nvSpPr>
          <p:spPr>
            <a:xfrm>
              <a:off x="113496" y="82932"/>
              <a:ext cx="1124996" cy="480947"/>
            </a:xfrm>
            <a:prstGeom prst="roundRect">
              <a:avLst/>
            </a:prstGeom>
            <a:solidFill>
              <a:srgbClr val="4FB1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>
                  <a:latin typeface="Montserrat" panose="00000500000000000000" pitchFamily="2" charset="0"/>
                </a:rPr>
                <a:t>Titre</a:t>
              </a:r>
            </a:p>
          </p:txBody>
        </p:sp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2C49E7C5-E8BB-9BFE-0A2B-658578EA5A6B}"/>
                </a:ext>
              </a:extLst>
            </p:cNvPr>
            <p:cNvSpPr/>
            <p:nvPr userDrawn="1"/>
          </p:nvSpPr>
          <p:spPr>
            <a:xfrm>
              <a:off x="113496" y="721590"/>
              <a:ext cx="1124996" cy="480947"/>
            </a:xfrm>
            <a:prstGeom prst="roundRect">
              <a:avLst/>
            </a:prstGeom>
            <a:solidFill>
              <a:srgbClr val="EB5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>
                  <a:latin typeface="Montserrat" panose="00000500000000000000" pitchFamily="2" charset="0"/>
                </a:rPr>
                <a:t>Etape</a:t>
              </a:r>
            </a:p>
          </p:txBody>
        </p:sp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5A075DF9-067E-A10D-4407-C45CCE93057D}"/>
                </a:ext>
              </a:extLst>
            </p:cNvPr>
            <p:cNvSpPr/>
            <p:nvPr userDrawn="1"/>
          </p:nvSpPr>
          <p:spPr>
            <a:xfrm>
              <a:off x="129876" y="2253682"/>
              <a:ext cx="1124996" cy="480947"/>
            </a:xfrm>
            <a:prstGeom prst="roundRect">
              <a:avLst/>
            </a:prstGeom>
            <a:solidFill>
              <a:srgbClr val="4FB1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>
                  <a:latin typeface="Montserrat" panose="00000500000000000000" pitchFamily="2" charset="0"/>
                </a:rPr>
                <a:t>Pictos</a:t>
              </a:r>
            </a:p>
          </p:txBody>
        </p:sp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17AF5409-F0AF-B1C9-498C-17687C69307B}"/>
                </a:ext>
              </a:extLst>
            </p:cNvPr>
            <p:cNvSpPr/>
            <p:nvPr userDrawn="1"/>
          </p:nvSpPr>
          <p:spPr>
            <a:xfrm>
              <a:off x="3678715" y="721806"/>
              <a:ext cx="1275249" cy="480947"/>
            </a:xfrm>
            <a:prstGeom prst="roundRect">
              <a:avLst/>
            </a:prstGeom>
            <a:solidFill>
              <a:srgbClr val="2F28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>
                  <a:latin typeface="Montserrat" panose="00000500000000000000" pitchFamily="2" charset="0"/>
                </a:rPr>
                <a:t>Details</a:t>
              </a:r>
            </a:p>
          </p:txBody>
        </p:sp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35161E1A-EDB6-951B-A410-2E85D41300DB}"/>
                </a:ext>
              </a:extLst>
            </p:cNvPr>
            <p:cNvSpPr/>
            <p:nvPr userDrawn="1"/>
          </p:nvSpPr>
          <p:spPr>
            <a:xfrm>
              <a:off x="3678715" y="2697366"/>
              <a:ext cx="1275249" cy="480947"/>
            </a:xfrm>
            <a:prstGeom prst="roundRect">
              <a:avLst/>
            </a:prstGeom>
            <a:solidFill>
              <a:srgbClr val="EB5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>
                  <a:latin typeface="Montserrat" panose="00000500000000000000" pitchFamily="2" charset="0"/>
                </a:rPr>
                <a:t>Schéma</a:t>
              </a:r>
            </a:p>
          </p:txBody>
        </p:sp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968A78E5-0C31-6236-34B1-CB8613596127}"/>
                </a:ext>
              </a:extLst>
            </p:cNvPr>
            <p:cNvSpPr/>
            <p:nvPr userDrawn="1"/>
          </p:nvSpPr>
          <p:spPr>
            <a:xfrm>
              <a:off x="10478561" y="2682631"/>
              <a:ext cx="1557495" cy="219778"/>
            </a:xfrm>
            <a:prstGeom prst="roundRect">
              <a:avLst/>
            </a:prstGeom>
            <a:solidFill>
              <a:srgbClr val="2F28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>
                  <a:latin typeface="Montserrat" panose="00000500000000000000" pitchFamily="2" charset="0"/>
                </a:rPr>
                <a:t>Prérequis</a:t>
              </a:r>
            </a:p>
          </p:txBody>
        </p:sp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52DAE4CF-530F-480F-21A7-ABB13B03F9C1}"/>
                </a:ext>
              </a:extLst>
            </p:cNvPr>
            <p:cNvSpPr/>
            <p:nvPr userDrawn="1"/>
          </p:nvSpPr>
          <p:spPr>
            <a:xfrm>
              <a:off x="10493802" y="4086225"/>
              <a:ext cx="1557495" cy="219778"/>
            </a:xfrm>
            <a:prstGeom prst="roundRect">
              <a:avLst/>
            </a:prstGeom>
            <a:solidFill>
              <a:srgbClr val="2F28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>
                  <a:latin typeface="Montserrat" panose="00000500000000000000" pitchFamily="2" charset="0"/>
                </a:rPr>
                <a:t>Qui échange</a:t>
              </a:r>
            </a:p>
          </p:txBody>
        </p:sp>
        <p:sp>
          <p:nvSpPr>
            <p:cNvPr id="28" name="Rectangle : coins arrondis 27">
              <a:extLst>
                <a:ext uri="{FF2B5EF4-FFF2-40B4-BE49-F238E27FC236}">
                  <a16:creationId xmlns:a16="http://schemas.microsoft.com/office/drawing/2014/main" id="{9D21E8A3-FA13-D21A-89BD-B2E1503BE312}"/>
                </a:ext>
              </a:extLst>
            </p:cNvPr>
            <p:cNvSpPr/>
            <p:nvPr userDrawn="1"/>
          </p:nvSpPr>
          <p:spPr>
            <a:xfrm>
              <a:off x="10478561" y="5504239"/>
              <a:ext cx="1557495" cy="223804"/>
            </a:xfrm>
            <a:prstGeom prst="roundRect">
              <a:avLst/>
            </a:prstGeom>
            <a:solidFill>
              <a:srgbClr val="2F28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>
                  <a:latin typeface="Montserrat" panose="00000500000000000000" pitchFamily="2" charset="0"/>
                </a:rPr>
                <a:t>Quelle boite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2122592E-AEE6-087F-9CAC-91440ECC174D}"/>
                </a:ext>
              </a:extLst>
            </p:cNvPr>
            <p:cNvSpPr txBox="1"/>
            <p:nvPr userDrawn="1"/>
          </p:nvSpPr>
          <p:spPr>
            <a:xfrm>
              <a:off x="145868" y="1366398"/>
              <a:ext cx="3055716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AutoNum type="arabicPeriod"/>
              </a:pPr>
              <a:r>
                <a:rPr lang="fr-FR" sz="1050">
                  <a:solidFill>
                    <a:srgbClr val="2F2873"/>
                  </a:solidFill>
                  <a:latin typeface="Montserrat" panose="00000500000000000000" pitchFamily="2" charset="0"/>
                </a:rPr>
                <a:t>Orientation / admission</a:t>
              </a:r>
            </a:p>
            <a:p>
              <a:pPr marL="342900" indent="-342900">
                <a:buAutoNum type="arabicPeriod"/>
              </a:pPr>
              <a:r>
                <a:rPr lang="fr-FR" sz="1050">
                  <a:solidFill>
                    <a:srgbClr val="2F2873"/>
                  </a:solidFill>
                  <a:latin typeface="Montserrat" panose="00000500000000000000" pitchFamily="2" charset="0"/>
                </a:rPr>
                <a:t>Contractualisation</a:t>
              </a:r>
            </a:p>
            <a:p>
              <a:pPr marL="342900" indent="-342900">
                <a:buAutoNum type="arabicPeriod"/>
              </a:pPr>
              <a:r>
                <a:rPr lang="fr-FR" sz="1050">
                  <a:solidFill>
                    <a:srgbClr val="2F2873"/>
                  </a:solidFill>
                  <a:latin typeface="Montserrat" panose="00000500000000000000" pitchFamily="2" charset="0"/>
                </a:rPr>
                <a:t>Prise en charge et accompagnement</a:t>
              </a:r>
            </a:p>
            <a:p>
              <a:pPr marL="342900" indent="-342900">
                <a:buAutoNum type="arabicPeriod"/>
              </a:pPr>
              <a:r>
                <a:rPr lang="fr-FR" sz="1050">
                  <a:solidFill>
                    <a:srgbClr val="2F2873"/>
                  </a:solidFill>
                  <a:latin typeface="Montserrat" panose="00000500000000000000" pitchFamily="2" charset="0"/>
                </a:rPr>
                <a:t>Sortie / réorientation </a:t>
              </a:r>
            </a:p>
          </p:txBody>
        </p:sp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6A20BC51-EA8E-4482-ECB2-DF56235A1D98}"/>
                </a:ext>
              </a:extLst>
            </p:cNvPr>
            <p:cNvSpPr/>
            <p:nvPr userDrawn="1"/>
          </p:nvSpPr>
          <p:spPr>
            <a:xfrm>
              <a:off x="3678715" y="1169794"/>
              <a:ext cx="8383409" cy="1348973"/>
            </a:xfrm>
            <a:prstGeom prst="roundRect">
              <a:avLst>
                <a:gd name="adj" fmla="val 5027"/>
              </a:avLst>
            </a:prstGeom>
            <a:solidFill>
              <a:schemeClr val="bg1"/>
            </a:solidFill>
            <a:ln w="12700">
              <a:solidFill>
                <a:srgbClr val="2F28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 : coins arrondis 20">
              <a:extLst>
                <a:ext uri="{FF2B5EF4-FFF2-40B4-BE49-F238E27FC236}">
                  <a16:creationId xmlns:a16="http://schemas.microsoft.com/office/drawing/2014/main" id="{A1ABB8BE-C045-6146-B795-D36452E34A6E}"/>
                </a:ext>
              </a:extLst>
            </p:cNvPr>
            <p:cNvSpPr/>
            <p:nvPr userDrawn="1"/>
          </p:nvSpPr>
          <p:spPr>
            <a:xfrm>
              <a:off x="1291029" y="79332"/>
              <a:ext cx="10760268" cy="480595"/>
            </a:xfrm>
            <a:prstGeom prst="roundRect">
              <a:avLst>
                <a:gd name="adj" fmla="val 13748"/>
              </a:avLst>
            </a:prstGeom>
            <a:solidFill>
              <a:schemeClr val="bg1"/>
            </a:solidFill>
            <a:ln w="12700">
              <a:solidFill>
                <a:srgbClr val="4FB1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 : coins arrondis 21">
              <a:extLst>
                <a:ext uri="{FF2B5EF4-FFF2-40B4-BE49-F238E27FC236}">
                  <a16:creationId xmlns:a16="http://schemas.microsoft.com/office/drawing/2014/main" id="{B7FC52D8-7255-0640-5028-D5C136201314}"/>
                </a:ext>
              </a:extLst>
            </p:cNvPr>
            <p:cNvSpPr/>
            <p:nvPr userDrawn="1"/>
          </p:nvSpPr>
          <p:spPr>
            <a:xfrm>
              <a:off x="2490285" y="727923"/>
              <a:ext cx="931792" cy="636709"/>
            </a:xfrm>
            <a:prstGeom prst="roundRect">
              <a:avLst>
                <a:gd name="adj" fmla="val 13748"/>
              </a:avLst>
            </a:prstGeom>
            <a:solidFill>
              <a:schemeClr val="bg1"/>
            </a:solidFill>
            <a:ln w="12700">
              <a:solidFill>
                <a:srgbClr val="EB55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CF23828D-0F06-1039-AF09-46BF4526A320}"/>
                </a:ext>
              </a:extLst>
            </p:cNvPr>
            <p:cNvSpPr/>
            <p:nvPr userDrawn="1"/>
          </p:nvSpPr>
          <p:spPr>
            <a:xfrm>
              <a:off x="10444037" y="3241060"/>
              <a:ext cx="1626542" cy="636709"/>
            </a:xfrm>
            <a:prstGeom prst="roundRect">
              <a:avLst>
                <a:gd name="adj" fmla="val 13748"/>
              </a:avLst>
            </a:prstGeom>
            <a:solidFill>
              <a:schemeClr val="bg1"/>
            </a:solidFill>
            <a:ln w="12700">
              <a:solidFill>
                <a:srgbClr val="2F28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 : coins arrondis 24">
              <a:extLst>
                <a:ext uri="{FF2B5EF4-FFF2-40B4-BE49-F238E27FC236}">
                  <a16:creationId xmlns:a16="http://schemas.microsoft.com/office/drawing/2014/main" id="{9223E1C0-8D6E-D7F9-B269-40A368A04C89}"/>
                </a:ext>
              </a:extLst>
            </p:cNvPr>
            <p:cNvSpPr/>
            <p:nvPr userDrawn="1"/>
          </p:nvSpPr>
          <p:spPr>
            <a:xfrm>
              <a:off x="10450182" y="4682545"/>
              <a:ext cx="1626542" cy="636709"/>
            </a:xfrm>
            <a:prstGeom prst="roundRect">
              <a:avLst>
                <a:gd name="adj" fmla="val 13748"/>
              </a:avLst>
            </a:prstGeom>
            <a:solidFill>
              <a:schemeClr val="bg1"/>
            </a:solidFill>
            <a:ln w="12700">
              <a:solidFill>
                <a:srgbClr val="2F28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Rectangle : coins arrondis 28">
              <a:extLst>
                <a:ext uri="{FF2B5EF4-FFF2-40B4-BE49-F238E27FC236}">
                  <a16:creationId xmlns:a16="http://schemas.microsoft.com/office/drawing/2014/main" id="{A779010A-3429-DF4C-F694-52CF86A71B00}"/>
                </a:ext>
              </a:extLst>
            </p:cNvPr>
            <p:cNvSpPr/>
            <p:nvPr userDrawn="1"/>
          </p:nvSpPr>
          <p:spPr>
            <a:xfrm>
              <a:off x="10444037" y="6062289"/>
              <a:ext cx="1626542" cy="636709"/>
            </a:xfrm>
            <a:prstGeom prst="roundRect">
              <a:avLst>
                <a:gd name="adj" fmla="val 13748"/>
              </a:avLst>
            </a:prstGeom>
            <a:solidFill>
              <a:schemeClr val="bg1"/>
            </a:solidFill>
            <a:ln w="12700">
              <a:solidFill>
                <a:srgbClr val="2F28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357762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700C3F-D47E-6CBF-A86E-63AB66A13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B50D74-707E-DDC2-266A-57E2F18EF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70DB17-38AD-2E48-DBEF-78F2BBB606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40BEEE-FFEB-4957-B589-B2971F0EC063}" type="datetimeFigureOut">
              <a:rPr lang="fr-FR" smtClean="0"/>
              <a:t>04/06/2024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153B5E-029B-33E4-DDFF-BA5CA85FC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384552-8CF5-74A3-9E65-8DE966D16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88636-FDBF-4F7D-91E6-51F2150697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48056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EE1DA6-D0F5-FB19-A7CE-FF5868D14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FA21B1-5466-E79D-AF14-939468C87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1EA5B6-D0C6-8C5C-C1ED-F478B5F987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40BEEE-FFEB-4957-B589-B2971F0EC063}" type="datetimeFigureOut">
              <a:rPr lang="fr-FR" smtClean="0"/>
              <a:t>04/06/2024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3615A1-556A-54B7-F924-5868D4C36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E1736F-E20A-5C26-3454-67BD67DD3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88636-FDBF-4F7D-91E6-51F2150697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6547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bg>
      <p:bgPr>
        <a:solidFill>
          <a:srgbClr val="4FB1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2B5B8C8D-172A-E91E-BE53-9005E32F2CF8}"/>
              </a:ext>
            </a:extLst>
          </p:cNvPr>
          <p:cNvSpPr/>
          <p:nvPr userDrawn="1"/>
        </p:nvSpPr>
        <p:spPr>
          <a:xfrm>
            <a:off x="60960" y="2205049"/>
            <a:ext cx="3487478" cy="4604278"/>
          </a:xfrm>
          <a:prstGeom prst="roundRect">
            <a:avLst>
              <a:gd name="adj" fmla="val 3203"/>
            </a:avLst>
          </a:prstGeom>
          <a:solidFill>
            <a:srgbClr val="EBF5F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  <a:p>
            <a:pPr algn="ctr"/>
            <a:endParaRPr lang="fr-FR" sz="1200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110078B7-349A-F7F2-2A08-78512417F0C2}"/>
              </a:ext>
            </a:extLst>
          </p:cNvPr>
          <p:cNvSpPr/>
          <p:nvPr userDrawn="1"/>
        </p:nvSpPr>
        <p:spPr>
          <a:xfrm>
            <a:off x="60960" y="47373"/>
            <a:ext cx="12079158" cy="562003"/>
          </a:xfrm>
          <a:prstGeom prst="roundRect">
            <a:avLst/>
          </a:prstGeom>
          <a:solidFill>
            <a:srgbClr val="EBF5F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000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8D078079-7DD5-B43D-C17F-BDAB7A0DFF26}"/>
              </a:ext>
            </a:extLst>
          </p:cNvPr>
          <p:cNvSpPr/>
          <p:nvPr userDrawn="1"/>
        </p:nvSpPr>
        <p:spPr>
          <a:xfrm>
            <a:off x="60960" y="657618"/>
            <a:ext cx="3487478" cy="1488835"/>
          </a:xfrm>
          <a:prstGeom prst="roundRect">
            <a:avLst>
              <a:gd name="adj" fmla="val 8278"/>
            </a:avLst>
          </a:prstGeom>
          <a:solidFill>
            <a:srgbClr val="EBF5F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6BAEB97D-2324-7B17-0009-F4FCF0B8C1FE}"/>
              </a:ext>
            </a:extLst>
          </p:cNvPr>
          <p:cNvSpPr/>
          <p:nvPr userDrawn="1"/>
        </p:nvSpPr>
        <p:spPr>
          <a:xfrm>
            <a:off x="3602016" y="2628417"/>
            <a:ext cx="6723177" cy="4186179"/>
          </a:xfrm>
          <a:prstGeom prst="roundRect">
            <a:avLst>
              <a:gd name="adj" fmla="val 3203"/>
            </a:avLst>
          </a:prstGeom>
          <a:solidFill>
            <a:srgbClr val="EBF5F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/>
              <a:t>? </a:t>
            </a:r>
          </a:p>
          <a:p>
            <a:pPr algn="ctr"/>
            <a:endParaRPr lang="fr-FR" sz="1200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4C3EF2D4-0F85-6398-1526-FFC9D1FEDEB9}"/>
              </a:ext>
            </a:extLst>
          </p:cNvPr>
          <p:cNvSpPr/>
          <p:nvPr userDrawn="1"/>
        </p:nvSpPr>
        <p:spPr>
          <a:xfrm>
            <a:off x="3602015" y="668829"/>
            <a:ext cx="8538103" cy="1900135"/>
          </a:xfrm>
          <a:prstGeom prst="roundRect">
            <a:avLst>
              <a:gd name="adj" fmla="val 6053"/>
            </a:avLst>
          </a:prstGeom>
          <a:solidFill>
            <a:srgbClr val="EBF5F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3FAF8175-4E9F-F1B0-425B-B04555C05A9C}"/>
              </a:ext>
            </a:extLst>
          </p:cNvPr>
          <p:cNvSpPr/>
          <p:nvPr userDrawn="1"/>
        </p:nvSpPr>
        <p:spPr>
          <a:xfrm>
            <a:off x="10378764" y="5448058"/>
            <a:ext cx="1757233" cy="1364524"/>
          </a:xfrm>
          <a:prstGeom prst="roundRect">
            <a:avLst>
              <a:gd name="adj" fmla="val 8278"/>
            </a:avLst>
          </a:prstGeom>
          <a:solidFill>
            <a:srgbClr val="EBF5F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  <a:p>
            <a:pPr algn="ctr"/>
            <a:endParaRPr lang="fr-FR" sz="1200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8965B661-8039-3053-F0FE-BC3EDA6ABF85}"/>
              </a:ext>
            </a:extLst>
          </p:cNvPr>
          <p:cNvSpPr/>
          <p:nvPr userDrawn="1"/>
        </p:nvSpPr>
        <p:spPr>
          <a:xfrm>
            <a:off x="10378764" y="4036115"/>
            <a:ext cx="1757233" cy="1364524"/>
          </a:xfrm>
          <a:prstGeom prst="roundRect">
            <a:avLst>
              <a:gd name="adj" fmla="val 8278"/>
            </a:avLst>
          </a:prstGeom>
          <a:solidFill>
            <a:srgbClr val="EBF5F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41AFD192-9DA2-7DA7-7AD9-90EF2A2AD952}"/>
              </a:ext>
            </a:extLst>
          </p:cNvPr>
          <p:cNvSpPr/>
          <p:nvPr userDrawn="1"/>
        </p:nvSpPr>
        <p:spPr>
          <a:xfrm>
            <a:off x="10378764" y="2621285"/>
            <a:ext cx="1757233" cy="1364524"/>
          </a:xfrm>
          <a:prstGeom prst="roundRect">
            <a:avLst>
              <a:gd name="adj" fmla="val 8278"/>
            </a:avLst>
          </a:prstGeom>
          <a:solidFill>
            <a:srgbClr val="EBF5F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A5419F0-8471-FFAE-723E-62E35690D18A}"/>
              </a:ext>
            </a:extLst>
          </p:cNvPr>
          <p:cNvSpPr txBox="1"/>
          <p:nvPr userDrawn="1"/>
        </p:nvSpPr>
        <p:spPr>
          <a:xfrm>
            <a:off x="4909650" y="846219"/>
            <a:ext cx="5195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rgbClr val="2F2873"/>
                </a:solidFill>
                <a:latin typeface="Montserrat" panose="00000500000000000000" pitchFamily="2" charset="0"/>
              </a:rPr>
              <a:t>du parcours schématisé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FEC6822-6BED-58B3-6BA6-E63E3A6BE083}"/>
              </a:ext>
            </a:extLst>
          </p:cNvPr>
          <p:cNvSpPr txBox="1"/>
          <p:nvPr userDrawn="1"/>
        </p:nvSpPr>
        <p:spPr>
          <a:xfrm>
            <a:off x="1279001" y="892795"/>
            <a:ext cx="2089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rgbClr val="2F2873"/>
                </a:solidFill>
                <a:latin typeface="Montserrat" panose="00000500000000000000" pitchFamily="2" charset="0"/>
              </a:rPr>
              <a:t>du parcours</a:t>
            </a:r>
            <a:endParaRPr lang="fr-FR" sz="1600">
              <a:solidFill>
                <a:srgbClr val="2F2873"/>
              </a:solidFill>
              <a:latin typeface="Montserrat" panose="00000500000000000000" pitchFamily="2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596C41AE-FDD6-CB3B-18F1-6DEC546F5DA9}"/>
              </a:ext>
            </a:extLst>
          </p:cNvPr>
          <p:cNvSpPr txBox="1"/>
          <p:nvPr userDrawn="1"/>
        </p:nvSpPr>
        <p:spPr>
          <a:xfrm>
            <a:off x="10375088" y="3003789"/>
            <a:ext cx="184881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>
                <a:solidFill>
                  <a:srgbClr val="2F2873"/>
                </a:solidFill>
                <a:latin typeface="Montserrat" panose="00000500000000000000" pitchFamily="2" charset="0"/>
              </a:rPr>
              <a:t>Pour les interlocuteurs ?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9A87B74-FAF9-622F-B7D3-112928FF25B0}"/>
              </a:ext>
            </a:extLst>
          </p:cNvPr>
          <p:cNvSpPr txBox="1"/>
          <p:nvPr userDrawn="1"/>
        </p:nvSpPr>
        <p:spPr>
          <a:xfrm>
            <a:off x="10417036" y="4394960"/>
            <a:ext cx="177496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>
                <a:solidFill>
                  <a:srgbClr val="2F2873"/>
                </a:solidFill>
                <a:latin typeface="Montserrat" panose="00000500000000000000" pitchFamily="2" charset="0"/>
              </a:rPr>
              <a:t>Ces informations dans ma structure ?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A1808331-B6D0-998C-BAC4-F40631D0E3A3}"/>
              </a:ext>
            </a:extLst>
          </p:cNvPr>
          <p:cNvSpPr txBox="1"/>
          <p:nvPr userDrawn="1"/>
        </p:nvSpPr>
        <p:spPr>
          <a:xfrm>
            <a:off x="10417036" y="5768252"/>
            <a:ext cx="177496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>
                <a:solidFill>
                  <a:srgbClr val="2F2873"/>
                </a:solidFill>
                <a:latin typeface="Montserrat" panose="00000500000000000000" pitchFamily="2" charset="0"/>
              </a:rPr>
              <a:t>Est utilisée (nominative, etc…) ?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3B871D5B-FF4B-56BC-740D-BC8B89193291}"/>
              </a:ext>
            </a:extLst>
          </p:cNvPr>
          <p:cNvSpPr/>
          <p:nvPr userDrawn="1"/>
        </p:nvSpPr>
        <p:spPr>
          <a:xfrm>
            <a:off x="113496" y="82932"/>
            <a:ext cx="1124996" cy="480947"/>
          </a:xfrm>
          <a:prstGeom prst="roundRect">
            <a:avLst/>
          </a:prstGeom>
          <a:solidFill>
            <a:srgbClr val="EB5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latin typeface="Montserrat" panose="00000500000000000000" pitchFamily="2" charset="0"/>
              </a:rPr>
              <a:t>Titre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2C49E7C5-E8BB-9BFE-0A2B-658578EA5A6B}"/>
              </a:ext>
            </a:extLst>
          </p:cNvPr>
          <p:cNvSpPr/>
          <p:nvPr userDrawn="1"/>
        </p:nvSpPr>
        <p:spPr>
          <a:xfrm>
            <a:off x="113496" y="721590"/>
            <a:ext cx="1124996" cy="480947"/>
          </a:xfrm>
          <a:prstGeom prst="roundRect">
            <a:avLst/>
          </a:prstGeom>
          <a:solidFill>
            <a:srgbClr val="EB5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latin typeface="Montserrat" panose="00000500000000000000" pitchFamily="2" charset="0"/>
              </a:rPr>
              <a:t>Etape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5A075DF9-067E-A10D-4407-C45CCE93057D}"/>
              </a:ext>
            </a:extLst>
          </p:cNvPr>
          <p:cNvSpPr/>
          <p:nvPr userDrawn="1"/>
        </p:nvSpPr>
        <p:spPr>
          <a:xfrm>
            <a:off x="129876" y="2253682"/>
            <a:ext cx="1124996" cy="480947"/>
          </a:xfrm>
          <a:prstGeom prst="roundRect">
            <a:avLst/>
          </a:prstGeom>
          <a:solidFill>
            <a:srgbClr val="EB5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latin typeface="Montserrat" panose="00000500000000000000" pitchFamily="2" charset="0"/>
              </a:rPr>
              <a:t>Pictos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17AF5409-F0AF-B1C9-498C-17687C69307B}"/>
              </a:ext>
            </a:extLst>
          </p:cNvPr>
          <p:cNvSpPr/>
          <p:nvPr userDrawn="1"/>
        </p:nvSpPr>
        <p:spPr>
          <a:xfrm>
            <a:off x="3678715" y="721806"/>
            <a:ext cx="1275249" cy="480947"/>
          </a:xfrm>
          <a:prstGeom prst="roundRect">
            <a:avLst/>
          </a:prstGeom>
          <a:solidFill>
            <a:srgbClr val="EB5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latin typeface="Montserrat" panose="00000500000000000000" pitchFamily="2" charset="0"/>
              </a:rPr>
              <a:t>Details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35161E1A-EDB6-951B-A410-2E85D41300DB}"/>
              </a:ext>
            </a:extLst>
          </p:cNvPr>
          <p:cNvSpPr/>
          <p:nvPr userDrawn="1"/>
        </p:nvSpPr>
        <p:spPr>
          <a:xfrm>
            <a:off x="3678715" y="2697366"/>
            <a:ext cx="1275249" cy="480947"/>
          </a:xfrm>
          <a:prstGeom prst="roundRect">
            <a:avLst/>
          </a:prstGeom>
          <a:solidFill>
            <a:srgbClr val="EB5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latin typeface="Montserrat" panose="00000500000000000000" pitchFamily="2" charset="0"/>
              </a:rPr>
              <a:t>Schéma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968A78E5-0C31-6236-34B1-CB8613596127}"/>
              </a:ext>
            </a:extLst>
          </p:cNvPr>
          <p:cNvSpPr/>
          <p:nvPr userDrawn="1"/>
        </p:nvSpPr>
        <p:spPr>
          <a:xfrm>
            <a:off x="10478561" y="2708031"/>
            <a:ext cx="1557495" cy="295758"/>
          </a:xfrm>
          <a:prstGeom prst="roundRect">
            <a:avLst/>
          </a:prstGeom>
          <a:solidFill>
            <a:srgbClr val="EB5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>
                <a:latin typeface="Montserrat" panose="00000500000000000000" pitchFamily="2" charset="0"/>
              </a:rPr>
              <a:t>Prérequis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52DAE4CF-530F-480F-21A7-ABB13B03F9C1}"/>
              </a:ext>
            </a:extLst>
          </p:cNvPr>
          <p:cNvSpPr/>
          <p:nvPr userDrawn="1"/>
        </p:nvSpPr>
        <p:spPr>
          <a:xfrm>
            <a:off x="10478561" y="4086984"/>
            <a:ext cx="1557495" cy="295758"/>
          </a:xfrm>
          <a:prstGeom prst="roundRect">
            <a:avLst/>
          </a:prstGeom>
          <a:solidFill>
            <a:srgbClr val="EB5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b="1">
                <a:latin typeface="Montserrat" panose="00000500000000000000" pitchFamily="2" charset="0"/>
              </a:rPr>
              <a:t>Qui échange</a:t>
            </a: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9D21E8A3-FA13-D21A-89BD-B2E1503BE312}"/>
              </a:ext>
            </a:extLst>
          </p:cNvPr>
          <p:cNvSpPr/>
          <p:nvPr userDrawn="1"/>
        </p:nvSpPr>
        <p:spPr>
          <a:xfrm>
            <a:off x="10478561" y="5504239"/>
            <a:ext cx="1557495" cy="295758"/>
          </a:xfrm>
          <a:prstGeom prst="roundRect">
            <a:avLst/>
          </a:prstGeom>
          <a:solidFill>
            <a:srgbClr val="EB5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b="1">
                <a:latin typeface="Montserrat" panose="00000500000000000000" pitchFamily="2" charset="0"/>
              </a:rPr>
              <a:t>Quelle boite</a:t>
            </a:r>
          </a:p>
        </p:txBody>
      </p:sp>
    </p:spTree>
    <p:extLst>
      <p:ext uri="{BB962C8B-B14F-4D97-AF65-F5344CB8AC3E}">
        <p14:creationId xmlns:p14="http://schemas.microsoft.com/office/powerpoint/2010/main" val="26049670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36F423-76CE-7FCA-C1C8-BD69280EC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93957A-1F25-F910-540F-DA5BC9B6146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2F2873"/>
                </a:solidFill>
                <a:latin typeface="Montserrat" panose="00000500000000000000" pitchFamily="2" charset="0"/>
              </a:defRPr>
            </a:lvl1pPr>
            <a:lvl2pPr>
              <a:defRPr sz="1600">
                <a:solidFill>
                  <a:srgbClr val="2F2873"/>
                </a:solidFill>
                <a:latin typeface="Montserrat" panose="00000500000000000000" pitchFamily="2" charset="0"/>
              </a:defRPr>
            </a:lvl2pPr>
            <a:lvl3pPr>
              <a:defRPr sz="1400">
                <a:solidFill>
                  <a:srgbClr val="2F2873"/>
                </a:solidFill>
                <a:latin typeface="Montserrat" panose="00000500000000000000" pitchFamily="2" charset="0"/>
              </a:defRPr>
            </a:lvl3pPr>
            <a:lvl4pPr marL="1371600" indent="0">
              <a:buNone/>
              <a:defRPr sz="1200">
                <a:solidFill>
                  <a:srgbClr val="2F2873"/>
                </a:solidFill>
                <a:latin typeface="Montserrat" panose="00000500000000000000" pitchFamily="2" charset="0"/>
              </a:defRPr>
            </a:lvl4pPr>
            <a:lvl5pPr>
              <a:defRPr sz="1200">
                <a:solidFill>
                  <a:srgbClr val="2F2873"/>
                </a:solidFill>
                <a:latin typeface="Montserrat" panose="00000500000000000000" pitchFamily="2" charset="0"/>
              </a:defRPr>
            </a:lvl5pPr>
          </a:lstStyle>
          <a:p>
            <a:pPr lvl="3"/>
            <a:r>
              <a:rPr lang="fr-FR"/>
              <a:t>Complétez avec le numéro correspondant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7AC39EA-5A62-4E48-2EFB-43130076D1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08BE322-9652-01C0-3033-F551181B2E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40BEEE-FFEB-4957-B589-B2971F0EC063}" type="datetimeFigureOut">
              <a:rPr lang="fr-FR" smtClean="0"/>
              <a:t>04/06/2024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215235D-C042-5D04-D3B1-9D9A3B090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1E2CE64-089C-9417-609C-EE9986569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88636-FDBF-4F7D-91E6-51F2150697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3951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562BC4-2AC2-D8D0-053C-3C9E24654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43C1234-7C9D-D945-D581-B049182E5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0CAF876-DCDE-997F-F8A8-531CFCDC59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EEC8317-ED7A-20BA-619C-F88EBBACF3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3E5E54F-3E9C-1722-EDDC-AA14F1632B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4B80438-3F17-5C5A-0513-4C63936FD5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40BEEE-FFEB-4957-B589-B2971F0EC063}" type="datetimeFigureOut">
              <a:rPr lang="fr-FR" smtClean="0"/>
              <a:t>04/06/2024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C55A5FC-4E36-7249-8E1F-BB95A53A4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934FD95-20C6-384D-F3DE-E18A3269F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88636-FDBF-4F7D-91E6-51F2150697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95524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1F1A31-261B-25EB-910D-6AD682E3F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1527B3F-5F58-D536-9527-4B58E0B9F0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40BEEE-FFEB-4957-B589-B2971F0EC063}" type="datetimeFigureOut">
              <a:rPr lang="fr-FR" smtClean="0"/>
              <a:t>04/06/2024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3984891-ED40-68F9-9D7B-403C8C77C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BADDEBE-1F38-0DE3-968A-146A16B1A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88636-FDBF-4F7D-91E6-51F2150697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6180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F6E0DD0-6BA2-726A-75B7-3A7DEC164A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40BEEE-FFEB-4957-B589-B2971F0EC063}" type="datetimeFigureOut">
              <a:rPr lang="fr-FR" smtClean="0"/>
              <a:t>04/06/2024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4266E06-70C6-8F9A-2017-721076307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53BCCCC-8AF9-BC4A-56A8-3006DB30C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88636-FDBF-4F7D-91E6-51F2150697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42015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346CDD-0899-5109-F871-3A80986A0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006BEA-9399-E42D-46A5-DB3524AA4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7B7BE9B-1802-C3F5-1542-E4B9C47AF1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A40BAF-E8C8-418C-251A-722EC689E9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40BEEE-FFEB-4957-B589-B2971F0EC063}" type="datetimeFigureOut">
              <a:rPr lang="fr-FR" smtClean="0"/>
              <a:t>04/06/2024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B282B0E-F7D6-058C-454B-EAE713489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9D8A972-68D8-B60C-639B-2CDA8F9A7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88636-FDBF-4F7D-91E6-51F2150697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86358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9C3E1D-4F55-BB34-3449-CE57F828A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EA15F2E-3115-67E1-5C4E-5BAA9997CA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0F4A8F8-4666-9724-EF89-903299B96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C4EEE8E-75B8-5A35-68ED-9DDAAD642C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40BEEE-FFEB-4957-B589-B2971F0EC063}" type="datetimeFigureOut">
              <a:rPr lang="fr-FR" smtClean="0"/>
              <a:t>04/06/2024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5E4955F-3A71-081E-3C8C-A61155A89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1AC3CF9-5007-974E-4801-7CD87F62E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88636-FDBF-4F7D-91E6-51F2150697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6201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E36341-0BB1-4D5A-DF92-CAACE7021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CBDE08A-F689-DA43-E66E-0079B74A0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85A2D6-03B3-F41A-19CB-4DA0625417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40BEEE-FFEB-4957-B589-B2971F0EC063}" type="datetimeFigureOut">
              <a:rPr lang="fr-FR" smtClean="0"/>
              <a:t>04/06/2024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15FC3B-6942-3C5D-166F-7FB3EE7EF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C05784-C6BF-6CA8-157F-8A9CB844A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88636-FDBF-4F7D-91E6-51F2150697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94838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6BF8894-8BAD-6625-63A2-93E9614B4A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7A99185-36DF-2EBA-AA3A-752E1AF534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29902D-5679-316E-82E3-F5F01DCAFD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40BEEE-FFEB-4957-B589-B2971F0EC063}" type="datetimeFigureOut">
              <a:rPr lang="fr-FR" smtClean="0"/>
              <a:t>04/06/2024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B1C1E7-BCF7-4B1C-F6A7-5EBF8BEE2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A826C7-BF27-74F0-36D0-14F244E0C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88636-FDBF-4F7D-91E6-51F2150697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3519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e 29">
            <a:extLst>
              <a:ext uri="{FF2B5EF4-FFF2-40B4-BE49-F238E27FC236}">
                <a16:creationId xmlns:a16="http://schemas.microsoft.com/office/drawing/2014/main" id="{E715C57B-D751-2103-36CA-F6630709DA10}"/>
              </a:ext>
            </a:extLst>
          </p:cNvPr>
          <p:cNvGrpSpPr/>
          <p:nvPr userDrawn="1"/>
        </p:nvGrpSpPr>
        <p:grpSpPr>
          <a:xfrm>
            <a:off x="60960" y="47373"/>
            <a:ext cx="12162939" cy="6767223"/>
            <a:chOff x="60960" y="47373"/>
            <a:chExt cx="12162939" cy="6767223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2B5B8C8D-172A-E91E-BE53-9005E32F2CF8}"/>
                </a:ext>
              </a:extLst>
            </p:cNvPr>
            <p:cNvSpPr/>
            <p:nvPr userDrawn="1"/>
          </p:nvSpPr>
          <p:spPr>
            <a:xfrm>
              <a:off x="60960" y="2205049"/>
              <a:ext cx="3487478" cy="4604278"/>
            </a:xfrm>
            <a:prstGeom prst="roundRect">
              <a:avLst>
                <a:gd name="adj" fmla="val 3203"/>
              </a:avLst>
            </a:prstGeom>
            <a:solidFill>
              <a:srgbClr val="CAE5E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  <a:p>
              <a:pPr algn="ctr"/>
              <a:endParaRPr lang="fr-FR" sz="1200"/>
            </a:p>
          </p:txBody>
        </p:sp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110078B7-349A-F7F2-2A08-78512417F0C2}"/>
                </a:ext>
              </a:extLst>
            </p:cNvPr>
            <p:cNvSpPr/>
            <p:nvPr userDrawn="1"/>
          </p:nvSpPr>
          <p:spPr>
            <a:xfrm>
              <a:off x="60960" y="47373"/>
              <a:ext cx="12079158" cy="562003"/>
            </a:xfrm>
            <a:prstGeom prst="roundRect">
              <a:avLst/>
            </a:prstGeom>
            <a:solidFill>
              <a:srgbClr val="CAE5E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sz="2000"/>
            </a:p>
          </p:txBody>
        </p:sp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8D078079-7DD5-B43D-C17F-BDAB7A0DFF26}"/>
                </a:ext>
              </a:extLst>
            </p:cNvPr>
            <p:cNvSpPr/>
            <p:nvPr userDrawn="1"/>
          </p:nvSpPr>
          <p:spPr>
            <a:xfrm>
              <a:off x="60960" y="657618"/>
              <a:ext cx="3487478" cy="1488835"/>
            </a:xfrm>
            <a:prstGeom prst="roundRect">
              <a:avLst>
                <a:gd name="adj" fmla="val 8278"/>
              </a:avLst>
            </a:prstGeom>
            <a:solidFill>
              <a:srgbClr val="FAD2DC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6BAEB97D-2324-7B17-0009-F4FCF0B8C1FE}"/>
                </a:ext>
              </a:extLst>
            </p:cNvPr>
            <p:cNvSpPr/>
            <p:nvPr userDrawn="1"/>
          </p:nvSpPr>
          <p:spPr>
            <a:xfrm>
              <a:off x="3602016" y="2628417"/>
              <a:ext cx="6723177" cy="4186179"/>
            </a:xfrm>
            <a:prstGeom prst="roundRect">
              <a:avLst>
                <a:gd name="adj" fmla="val 3203"/>
              </a:avLst>
            </a:prstGeom>
            <a:solidFill>
              <a:srgbClr val="FAD2DC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/>
                <a:t> </a:t>
              </a:r>
            </a:p>
            <a:p>
              <a:pPr algn="ctr"/>
              <a:endParaRPr lang="fr-FR" sz="1200"/>
            </a:p>
          </p:txBody>
        </p:sp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4C3EF2D4-0F85-6398-1526-FFC9D1FEDEB9}"/>
                </a:ext>
              </a:extLst>
            </p:cNvPr>
            <p:cNvSpPr/>
            <p:nvPr userDrawn="1"/>
          </p:nvSpPr>
          <p:spPr>
            <a:xfrm>
              <a:off x="3602015" y="668829"/>
              <a:ext cx="8538103" cy="1900135"/>
            </a:xfrm>
            <a:prstGeom prst="roundRect">
              <a:avLst>
                <a:gd name="adj" fmla="val 6053"/>
              </a:avLst>
            </a:prstGeom>
            <a:solidFill>
              <a:srgbClr val="D1CEEE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id="{3FAF8175-4E9F-F1B0-425B-B04555C05A9C}"/>
                </a:ext>
              </a:extLst>
            </p:cNvPr>
            <p:cNvSpPr/>
            <p:nvPr userDrawn="1"/>
          </p:nvSpPr>
          <p:spPr>
            <a:xfrm>
              <a:off x="10378764" y="5448058"/>
              <a:ext cx="1757233" cy="1364524"/>
            </a:xfrm>
            <a:prstGeom prst="roundRect">
              <a:avLst>
                <a:gd name="adj" fmla="val 8278"/>
              </a:avLst>
            </a:prstGeom>
            <a:solidFill>
              <a:srgbClr val="D1CEEE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  <a:p>
              <a:pPr algn="ctr"/>
              <a:endParaRPr lang="fr-FR" sz="1200"/>
            </a:p>
          </p:txBody>
        </p:sp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8965B661-8039-3053-F0FE-BC3EDA6ABF85}"/>
                </a:ext>
              </a:extLst>
            </p:cNvPr>
            <p:cNvSpPr/>
            <p:nvPr userDrawn="1"/>
          </p:nvSpPr>
          <p:spPr>
            <a:xfrm>
              <a:off x="10378764" y="4036115"/>
              <a:ext cx="1757233" cy="1364524"/>
            </a:xfrm>
            <a:prstGeom prst="roundRect">
              <a:avLst>
                <a:gd name="adj" fmla="val 8278"/>
              </a:avLst>
            </a:prstGeom>
            <a:solidFill>
              <a:srgbClr val="D1CEEE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41AFD192-9DA2-7DA7-7AD9-90EF2A2AD952}"/>
                </a:ext>
              </a:extLst>
            </p:cNvPr>
            <p:cNvSpPr/>
            <p:nvPr userDrawn="1"/>
          </p:nvSpPr>
          <p:spPr>
            <a:xfrm>
              <a:off x="10378764" y="2621285"/>
              <a:ext cx="1757233" cy="1364524"/>
            </a:xfrm>
            <a:prstGeom prst="roundRect">
              <a:avLst>
                <a:gd name="adj" fmla="val 8278"/>
              </a:avLst>
            </a:prstGeom>
            <a:solidFill>
              <a:srgbClr val="D1CEEE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9A5419F0-8471-FFAE-723E-62E35690D18A}"/>
                </a:ext>
              </a:extLst>
            </p:cNvPr>
            <p:cNvSpPr txBox="1"/>
            <p:nvPr userDrawn="1"/>
          </p:nvSpPr>
          <p:spPr>
            <a:xfrm>
              <a:off x="4909650" y="846219"/>
              <a:ext cx="51951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>
                  <a:solidFill>
                    <a:srgbClr val="2F2873"/>
                  </a:solidFill>
                  <a:latin typeface="Montserrat" panose="00000500000000000000" pitchFamily="2" charset="0"/>
                </a:rPr>
                <a:t>du parcours schématisé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3FEC6822-6BED-58B3-6BA6-E63E3A6BE083}"/>
                </a:ext>
              </a:extLst>
            </p:cNvPr>
            <p:cNvSpPr txBox="1"/>
            <p:nvPr userDrawn="1"/>
          </p:nvSpPr>
          <p:spPr>
            <a:xfrm>
              <a:off x="1279001" y="892795"/>
              <a:ext cx="20894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>
                  <a:solidFill>
                    <a:srgbClr val="2F2873"/>
                  </a:solidFill>
                  <a:latin typeface="Montserrat" panose="00000500000000000000" pitchFamily="2" charset="0"/>
                </a:rPr>
                <a:t>du parcours </a:t>
              </a:r>
            </a:p>
            <a:p>
              <a:r>
                <a:rPr lang="fr-FR" sz="1200">
                  <a:solidFill>
                    <a:srgbClr val="2F2873"/>
                  </a:solidFill>
                  <a:latin typeface="Montserrat" panose="00000500000000000000" pitchFamily="2" charset="0"/>
                </a:rPr>
                <a:t>(numéro)</a:t>
              </a:r>
              <a:endParaRPr lang="fr-FR" sz="1600">
                <a:solidFill>
                  <a:srgbClr val="2F2873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596C41AE-FDD6-CB3B-18F1-6DEC546F5DA9}"/>
                </a:ext>
              </a:extLst>
            </p:cNvPr>
            <p:cNvSpPr txBox="1"/>
            <p:nvPr userDrawn="1"/>
          </p:nvSpPr>
          <p:spPr>
            <a:xfrm>
              <a:off x="10375088" y="2902189"/>
              <a:ext cx="184881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900">
                  <a:solidFill>
                    <a:srgbClr val="2F2873"/>
                  </a:solidFill>
                  <a:latin typeface="Montserrat" panose="00000500000000000000" pitchFamily="2" charset="0"/>
                </a:rPr>
                <a:t>Fréquence de ce type d’échange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99A87B74-FAF9-622F-B7D3-112928FF25B0}"/>
                </a:ext>
              </a:extLst>
            </p:cNvPr>
            <p:cNvSpPr txBox="1"/>
            <p:nvPr userDrawn="1"/>
          </p:nvSpPr>
          <p:spPr>
            <a:xfrm>
              <a:off x="10412011" y="4313213"/>
              <a:ext cx="177496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900">
                  <a:solidFill>
                    <a:srgbClr val="2F2873"/>
                  </a:solidFill>
                  <a:latin typeface="Montserrat" panose="00000500000000000000" pitchFamily="2" charset="0"/>
                </a:rPr>
                <a:t>Ces informations dans ma structure ?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A1808331-B6D0-998C-BAC4-F40631D0E3A3}"/>
                </a:ext>
              </a:extLst>
            </p:cNvPr>
            <p:cNvSpPr txBox="1"/>
            <p:nvPr userDrawn="1"/>
          </p:nvSpPr>
          <p:spPr>
            <a:xfrm>
              <a:off x="10386556" y="5727612"/>
              <a:ext cx="177496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900">
                  <a:solidFill>
                    <a:srgbClr val="2F2873"/>
                  </a:solidFill>
                  <a:latin typeface="Montserrat" panose="00000500000000000000" pitchFamily="2" charset="0"/>
                </a:rPr>
                <a:t>Est utilisée (nominative, etc…) ?</a:t>
              </a:r>
            </a:p>
          </p:txBody>
        </p:sp>
        <p:sp>
          <p:nvSpPr>
            <p:cNvPr id="2" name="Rectangle : coins arrondis 1">
              <a:extLst>
                <a:ext uri="{FF2B5EF4-FFF2-40B4-BE49-F238E27FC236}">
                  <a16:creationId xmlns:a16="http://schemas.microsoft.com/office/drawing/2014/main" id="{3B871D5B-FF4B-56BC-740D-BC8B89193291}"/>
                </a:ext>
              </a:extLst>
            </p:cNvPr>
            <p:cNvSpPr/>
            <p:nvPr userDrawn="1"/>
          </p:nvSpPr>
          <p:spPr>
            <a:xfrm>
              <a:off x="113496" y="82932"/>
              <a:ext cx="1124996" cy="480947"/>
            </a:xfrm>
            <a:prstGeom prst="roundRect">
              <a:avLst/>
            </a:prstGeom>
            <a:solidFill>
              <a:srgbClr val="4FB1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>
                  <a:latin typeface="Montserrat" panose="00000500000000000000" pitchFamily="2" charset="0"/>
                </a:rPr>
                <a:t>Titre</a:t>
              </a:r>
            </a:p>
          </p:txBody>
        </p:sp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2C49E7C5-E8BB-9BFE-0A2B-658578EA5A6B}"/>
                </a:ext>
              </a:extLst>
            </p:cNvPr>
            <p:cNvSpPr/>
            <p:nvPr userDrawn="1"/>
          </p:nvSpPr>
          <p:spPr>
            <a:xfrm>
              <a:off x="113496" y="721590"/>
              <a:ext cx="1124996" cy="480947"/>
            </a:xfrm>
            <a:prstGeom prst="roundRect">
              <a:avLst/>
            </a:prstGeom>
            <a:solidFill>
              <a:srgbClr val="EB5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>
                  <a:latin typeface="Montserrat" panose="00000500000000000000" pitchFamily="2" charset="0"/>
                </a:rPr>
                <a:t>Etape</a:t>
              </a:r>
            </a:p>
          </p:txBody>
        </p:sp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5A075DF9-067E-A10D-4407-C45CCE93057D}"/>
                </a:ext>
              </a:extLst>
            </p:cNvPr>
            <p:cNvSpPr/>
            <p:nvPr userDrawn="1"/>
          </p:nvSpPr>
          <p:spPr>
            <a:xfrm>
              <a:off x="129876" y="2253682"/>
              <a:ext cx="1124996" cy="480947"/>
            </a:xfrm>
            <a:prstGeom prst="roundRect">
              <a:avLst/>
            </a:prstGeom>
            <a:solidFill>
              <a:srgbClr val="4FB1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>
                  <a:latin typeface="Montserrat" panose="00000500000000000000" pitchFamily="2" charset="0"/>
                </a:rPr>
                <a:t>Pictos</a:t>
              </a:r>
            </a:p>
          </p:txBody>
        </p:sp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17AF5409-F0AF-B1C9-498C-17687C69307B}"/>
                </a:ext>
              </a:extLst>
            </p:cNvPr>
            <p:cNvSpPr/>
            <p:nvPr userDrawn="1"/>
          </p:nvSpPr>
          <p:spPr>
            <a:xfrm>
              <a:off x="3678715" y="721806"/>
              <a:ext cx="1275249" cy="480947"/>
            </a:xfrm>
            <a:prstGeom prst="roundRect">
              <a:avLst/>
            </a:prstGeom>
            <a:solidFill>
              <a:srgbClr val="2F28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>
                  <a:latin typeface="Montserrat" panose="00000500000000000000" pitchFamily="2" charset="0"/>
                </a:rPr>
                <a:t>Details</a:t>
              </a:r>
            </a:p>
          </p:txBody>
        </p:sp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35161E1A-EDB6-951B-A410-2E85D41300DB}"/>
                </a:ext>
              </a:extLst>
            </p:cNvPr>
            <p:cNvSpPr/>
            <p:nvPr userDrawn="1"/>
          </p:nvSpPr>
          <p:spPr>
            <a:xfrm>
              <a:off x="3678715" y="2697366"/>
              <a:ext cx="1275249" cy="480947"/>
            </a:xfrm>
            <a:prstGeom prst="roundRect">
              <a:avLst/>
            </a:prstGeom>
            <a:solidFill>
              <a:srgbClr val="EB5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>
                  <a:latin typeface="Montserrat" panose="00000500000000000000" pitchFamily="2" charset="0"/>
                </a:rPr>
                <a:t>Schéma</a:t>
              </a:r>
            </a:p>
          </p:txBody>
        </p:sp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968A78E5-0C31-6236-34B1-CB8613596127}"/>
                </a:ext>
              </a:extLst>
            </p:cNvPr>
            <p:cNvSpPr/>
            <p:nvPr userDrawn="1"/>
          </p:nvSpPr>
          <p:spPr>
            <a:xfrm>
              <a:off x="10478561" y="2682631"/>
              <a:ext cx="1557495" cy="219778"/>
            </a:xfrm>
            <a:prstGeom prst="roundRect">
              <a:avLst/>
            </a:prstGeom>
            <a:solidFill>
              <a:srgbClr val="2F28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>
                  <a:latin typeface="Montserrat" panose="00000500000000000000" pitchFamily="2" charset="0"/>
                </a:rPr>
                <a:t>Périodicité</a:t>
              </a:r>
            </a:p>
          </p:txBody>
        </p:sp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52DAE4CF-530F-480F-21A7-ABB13B03F9C1}"/>
                </a:ext>
              </a:extLst>
            </p:cNvPr>
            <p:cNvSpPr/>
            <p:nvPr userDrawn="1"/>
          </p:nvSpPr>
          <p:spPr>
            <a:xfrm>
              <a:off x="10493802" y="4086225"/>
              <a:ext cx="1557495" cy="219778"/>
            </a:xfrm>
            <a:prstGeom prst="roundRect">
              <a:avLst/>
            </a:prstGeom>
            <a:solidFill>
              <a:srgbClr val="2F28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>
                  <a:latin typeface="Montserrat" panose="00000500000000000000" pitchFamily="2" charset="0"/>
                </a:rPr>
                <a:t>Qui échange</a:t>
              </a:r>
            </a:p>
          </p:txBody>
        </p:sp>
        <p:sp>
          <p:nvSpPr>
            <p:cNvPr id="28" name="Rectangle : coins arrondis 27">
              <a:extLst>
                <a:ext uri="{FF2B5EF4-FFF2-40B4-BE49-F238E27FC236}">
                  <a16:creationId xmlns:a16="http://schemas.microsoft.com/office/drawing/2014/main" id="{9D21E8A3-FA13-D21A-89BD-B2E1503BE312}"/>
                </a:ext>
              </a:extLst>
            </p:cNvPr>
            <p:cNvSpPr/>
            <p:nvPr userDrawn="1"/>
          </p:nvSpPr>
          <p:spPr>
            <a:xfrm>
              <a:off x="10478561" y="5504239"/>
              <a:ext cx="1557495" cy="223804"/>
            </a:xfrm>
            <a:prstGeom prst="roundRect">
              <a:avLst/>
            </a:prstGeom>
            <a:solidFill>
              <a:srgbClr val="2F28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>
                  <a:latin typeface="Montserrat" panose="00000500000000000000" pitchFamily="2" charset="0"/>
                </a:rPr>
                <a:t>Quelle boite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2122592E-AEE6-087F-9CAC-91440ECC174D}"/>
                </a:ext>
              </a:extLst>
            </p:cNvPr>
            <p:cNvSpPr txBox="1"/>
            <p:nvPr userDrawn="1"/>
          </p:nvSpPr>
          <p:spPr>
            <a:xfrm>
              <a:off x="145868" y="1366398"/>
              <a:ext cx="3055716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AutoNum type="arabicPeriod"/>
              </a:pPr>
              <a:r>
                <a:rPr lang="fr-FR" sz="1050">
                  <a:solidFill>
                    <a:srgbClr val="2F2873"/>
                  </a:solidFill>
                  <a:latin typeface="Montserrat" panose="00000500000000000000" pitchFamily="2" charset="0"/>
                </a:rPr>
                <a:t>Orientation / admission</a:t>
              </a:r>
            </a:p>
            <a:p>
              <a:pPr marL="342900" indent="-342900">
                <a:buAutoNum type="arabicPeriod"/>
              </a:pPr>
              <a:r>
                <a:rPr lang="fr-FR" sz="1050">
                  <a:solidFill>
                    <a:srgbClr val="2F2873"/>
                  </a:solidFill>
                  <a:latin typeface="Montserrat" panose="00000500000000000000" pitchFamily="2" charset="0"/>
                </a:rPr>
                <a:t>Contractualisation</a:t>
              </a:r>
            </a:p>
            <a:p>
              <a:pPr marL="342900" indent="-342900">
                <a:buAutoNum type="arabicPeriod"/>
              </a:pPr>
              <a:r>
                <a:rPr lang="fr-FR" sz="1050">
                  <a:solidFill>
                    <a:srgbClr val="2F2873"/>
                  </a:solidFill>
                  <a:latin typeface="Montserrat" panose="00000500000000000000" pitchFamily="2" charset="0"/>
                </a:rPr>
                <a:t>Prise en charge et accompagnement</a:t>
              </a:r>
            </a:p>
            <a:p>
              <a:pPr marL="342900" indent="-342900">
                <a:buAutoNum type="arabicPeriod"/>
              </a:pPr>
              <a:r>
                <a:rPr lang="fr-FR" sz="1050">
                  <a:solidFill>
                    <a:srgbClr val="2F2873"/>
                  </a:solidFill>
                  <a:latin typeface="Montserrat" panose="00000500000000000000" pitchFamily="2" charset="0"/>
                </a:rPr>
                <a:t>Sortie / réorientation </a:t>
              </a:r>
            </a:p>
          </p:txBody>
        </p:sp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6A20BC51-EA8E-4482-ECB2-DF56235A1D98}"/>
                </a:ext>
              </a:extLst>
            </p:cNvPr>
            <p:cNvSpPr/>
            <p:nvPr userDrawn="1"/>
          </p:nvSpPr>
          <p:spPr>
            <a:xfrm>
              <a:off x="3678715" y="1169794"/>
              <a:ext cx="8383409" cy="1348973"/>
            </a:xfrm>
            <a:prstGeom prst="roundRect">
              <a:avLst>
                <a:gd name="adj" fmla="val 5027"/>
              </a:avLst>
            </a:prstGeom>
            <a:solidFill>
              <a:schemeClr val="bg1"/>
            </a:solidFill>
            <a:ln w="12700">
              <a:solidFill>
                <a:srgbClr val="2F28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 : coins arrondis 20">
              <a:extLst>
                <a:ext uri="{FF2B5EF4-FFF2-40B4-BE49-F238E27FC236}">
                  <a16:creationId xmlns:a16="http://schemas.microsoft.com/office/drawing/2014/main" id="{A1ABB8BE-C045-6146-B795-D36452E34A6E}"/>
                </a:ext>
              </a:extLst>
            </p:cNvPr>
            <p:cNvSpPr/>
            <p:nvPr userDrawn="1"/>
          </p:nvSpPr>
          <p:spPr>
            <a:xfrm>
              <a:off x="1291029" y="79332"/>
              <a:ext cx="10760268" cy="480595"/>
            </a:xfrm>
            <a:prstGeom prst="roundRect">
              <a:avLst>
                <a:gd name="adj" fmla="val 13748"/>
              </a:avLst>
            </a:prstGeom>
            <a:solidFill>
              <a:schemeClr val="bg1"/>
            </a:solidFill>
            <a:ln w="12700">
              <a:solidFill>
                <a:srgbClr val="4FB1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 : coins arrondis 21">
              <a:extLst>
                <a:ext uri="{FF2B5EF4-FFF2-40B4-BE49-F238E27FC236}">
                  <a16:creationId xmlns:a16="http://schemas.microsoft.com/office/drawing/2014/main" id="{B7FC52D8-7255-0640-5028-D5C136201314}"/>
                </a:ext>
              </a:extLst>
            </p:cNvPr>
            <p:cNvSpPr/>
            <p:nvPr userDrawn="1"/>
          </p:nvSpPr>
          <p:spPr>
            <a:xfrm>
              <a:off x="2490285" y="727923"/>
              <a:ext cx="931792" cy="636709"/>
            </a:xfrm>
            <a:prstGeom prst="roundRect">
              <a:avLst>
                <a:gd name="adj" fmla="val 13748"/>
              </a:avLst>
            </a:prstGeom>
            <a:solidFill>
              <a:schemeClr val="bg1"/>
            </a:solidFill>
            <a:ln w="12700">
              <a:solidFill>
                <a:srgbClr val="EB55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CF23828D-0F06-1039-AF09-46BF4526A320}"/>
                </a:ext>
              </a:extLst>
            </p:cNvPr>
            <p:cNvSpPr/>
            <p:nvPr userDrawn="1"/>
          </p:nvSpPr>
          <p:spPr>
            <a:xfrm>
              <a:off x="10444037" y="3241060"/>
              <a:ext cx="1626542" cy="636709"/>
            </a:xfrm>
            <a:prstGeom prst="roundRect">
              <a:avLst>
                <a:gd name="adj" fmla="val 13748"/>
              </a:avLst>
            </a:prstGeom>
            <a:solidFill>
              <a:schemeClr val="bg1"/>
            </a:solidFill>
            <a:ln w="12700">
              <a:solidFill>
                <a:srgbClr val="2F28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 : coins arrondis 24">
              <a:extLst>
                <a:ext uri="{FF2B5EF4-FFF2-40B4-BE49-F238E27FC236}">
                  <a16:creationId xmlns:a16="http://schemas.microsoft.com/office/drawing/2014/main" id="{9223E1C0-8D6E-D7F9-B269-40A368A04C89}"/>
                </a:ext>
              </a:extLst>
            </p:cNvPr>
            <p:cNvSpPr/>
            <p:nvPr userDrawn="1"/>
          </p:nvSpPr>
          <p:spPr>
            <a:xfrm>
              <a:off x="10450182" y="4682545"/>
              <a:ext cx="1626542" cy="636709"/>
            </a:xfrm>
            <a:prstGeom prst="roundRect">
              <a:avLst>
                <a:gd name="adj" fmla="val 13748"/>
              </a:avLst>
            </a:prstGeom>
            <a:solidFill>
              <a:schemeClr val="bg1"/>
            </a:solidFill>
            <a:ln w="12700">
              <a:solidFill>
                <a:srgbClr val="2F28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Rectangle : coins arrondis 28">
              <a:extLst>
                <a:ext uri="{FF2B5EF4-FFF2-40B4-BE49-F238E27FC236}">
                  <a16:creationId xmlns:a16="http://schemas.microsoft.com/office/drawing/2014/main" id="{A779010A-3429-DF4C-F694-52CF86A71B00}"/>
                </a:ext>
              </a:extLst>
            </p:cNvPr>
            <p:cNvSpPr/>
            <p:nvPr userDrawn="1"/>
          </p:nvSpPr>
          <p:spPr>
            <a:xfrm>
              <a:off x="10444037" y="6062289"/>
              <a:ext cx="1626542" cy="636709"/>
            </a:xfrm>
            <a:prstGeom prst="roundRect">
              <a:avLst>
                <a:gd name="adj" fmla="val 13748"/>
              </a:avLst>
            </a:prstGeom>
            <a:solidFill>
              <a:schemeClr val="bg1"/>
            </a:solidFill>
            <a:ln w="12700">
              <a:solidFill>
                <a:srgbClr val="2F28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847817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700C3F-D47E-6CBF-A86E-63AB66A13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B50D74-707E-DDC2-266A-57E2F18EF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70DB17-38AD-2E48-DBEF-78F2BBB606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40BEEE-FFEB-4957-B589-B2971F0EC063}" type="datetimeFigureOut">
              <a:rPr lang="fr-FR" smtClean="0"/>
              <a:t>04/06/2024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153B5E-029B-33E4-DDFF-BA5CA85FC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384552-8CF5-74A3-9E65-8DE966D16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88636-FDBF-4F7D-91E6-51F2150697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7950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EE1DA6-D0F5-FB19-A7CE-FF5868D14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FA21B1-5466-E79D-AF14-939468C87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1EA5B6-D0C6-8C5C-C1ED-F478B5F987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40BEEE-FFEB-4957-B589-B2971F0EC063}" type="datetimeFigureOut">
              <a:rPr lang="fr-FR" smtClean="0"/>
              <a:t>04/06/2024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3615A1-556A-54B7-F924-5868D4C36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E1736F-E20A-5C26-3454-67BD67DD3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88636-FDBF-4F7D-91E6-51F2150697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2890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36F423-76CE-7FCA-C1C8-BD69280EC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93957A-1F25-F910-540F-DA5BC9B6146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2F2873"/>
                </a:solidFill>
                <a:latin typeface="Montserrat" panose="00000500000000000000" pitchFamily="2" charset="0"/>
              </a:defRPr>
            </a:lvl1pPr>
            <a:lvl2pPr>
              <a:defRPr sz="1600">
                <a:solidFill>
                  <a:srgbClr val="2F2873"/>
                </a:solidFill>
                <a:latin typeface="Montserrat" panose="00000500000000000000" pitchFamily="2" charset="0"/>
              </a:defRPr>
            </a:lvl2pPr>
            <a:lvl3pPr>
              <a:defRPr sz="1400">
                <a:solidFill>
                  <a:srgbClr val="2F2873"/>
                </a:solidFill>
                <a:latin typeface="Montserrat" panose="00000500000000000000" pitchFamily="2" charset="0"/>
              </a:defRPr>
            </a:lvl3pPr>
            <a:lvl4pPr marL="1371600" indent="0">
              <a:buNone/>
              <a:defRPr sz="1200">
                <a:solidFill>
                  <a:srgbClr val="2F2873"/>
                </a:solidFill>
                <a:latin typeface="Montserrat" panose="00000500000000000000" pitchFamily="2" charset="0"/>
              </a:defRPr>
            </a:lvl4pPr>
            <a:lvl5pPr>
              <a:defRPr sz="1200">
                <a:solidFill>
                  <a:srgbClr val="2F2873"/>
                </a:solidFill>
                <a:latin typeface="Montserrat" panose="00000500000000000000" pitchFamily="2" charset="0"/>
              </a:defRPr>
            </a:lvl5pPr>
          </a:lstStyle>
          <a:p>
            <a:pPr lvl="3"/>
            <a:r>
              <a:rPr lang="fr-FR"/>
              <a:t>Complétez avec le numéro correspondant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7AC39EA-5A62-4E48-2EFB-43130076D1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08BE322-9652-01C0-3033-F551181B2E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40BEEE-FFEB-4957-B589-B2971F0EC063}" type="datetimeFigureOut">
              <a:rPr lang="fr-FR" smtClean="0"/>
              <a:t>04/06/2024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215235D-C042-5D04-D3B1-9D9A3B090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1E2CE64-089C-9417-609C-EE9986569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88636-FDBF-4F7D-91E6-51F2150697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8410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562BC4-2AC2-D8D0-053C-3C9E24654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43C1234-7C9D-D945-D581-B049182E5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0CAF876-DCDE-997F-F8A8-531CFCDC59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EEC8317-ED7A-20BA-619C-F88EBBACF3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3E5E54F-3E9C-1722-EDDC-AA14F1632B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4B80438-3F17-5C5A-0513-4C63936FD5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40BEEE-FFEB-4957-B589-B2971F0EC063}" type="datetimeFigureOut">
              <a:rPr lang="fr-FR" smtClean="0"/>
              <a:t>04/06/2024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C55A5FC-4E36-7249-8E1F-BB95A53A4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934FD95-20C6-384D-F3DE-E18A3269F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88636-FDBF-4F7D-91E6-51F2150697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8793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1F1A31-261B-25EB-910D-6AD682E3F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1527B3F-5F58-D536-9527-4B58E0B9F0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40BEEE-FFEB-4957-B589-B2971F0EC063}" type="datetimeFigureOut">
              <a:rPr lang="fr-FR" smtClean="0"/>
              <a:t>04/06/2024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3984891-ED40-68F9-9D7B-403C8C77C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BADDEBE-1F38-0DE3-968A-146A16B1A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88636-FDBF-4F7D-91E6-51F2150697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6310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20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91" r:id="rId2"/>
    <p:sldLayoutId id="2147483692" r:id="rId3"/>
    <p:sldLayoutId id="2147483693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4996EDDB-84B6-E24B-A271-5FC7FDD5A822}"/>
              </a:ext>
            </a:extLst>
          </p:cNvPr>
          <p:cNvSpPr txBox="1"/>
          <p:nvPr userDrawn="1"/>
        </p:nvSpPr>
        <p:spPr>
          <a:xfrm>
            <a:off x="732856" y="441224"/>
            <a:ext cx="1463982" cy="195814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>
            <a:defPPr>
              <a:defRPr lang="fr-FR"/>
            </a:defPPr>
            <a:lvl1pPr lvl="0">
              <a:lnSpc>
                <a:spcPct val="100000"/>
              </a:lnSpc>
              <a:defRPr sz="800" spc="20" baseline="0">
                <a:solidFill>
                  <a:schemeClr val="accent2"/>
                </a:solidFill>
              </a:defRPr>
            </a:lvl1pPr>
          </a:lstStyle>
          <a:p>
            <a:pPr lvl="0" algn="l"/>
            <a:r>
              <a:rPr lang="fr-FR" dirty="0">
                <a:solidFill>
                  <a:schemeClr val="accent1"/>
                </a:solidFill>
                <a:latin typeface="Montserrat" pitchFamily="2" charset="77"/>
              </a:rPr>
              <a:t>04 juin 2024</a:t>
            </a:r>
          </a:p>
        </p:txBody>
      </p:sp>
    </p:spTree>
    <p:extLst>
      <p:ext uri="{BB962C8B-B14F-4D97-AF65-F5344CB8AC3E}">
        <p14:creationId xmlns:p14="http://schemas.microsoft.com/office/powerpoint/2010/main" val="3307563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ts val="1200"/>
        </a:spcAft>
        <a:buClr>
          <a:schemeClr val="bg1"/>
        </a:buClr>
        <a:buFont typeface="Arial" panose="020B0604020202020204" pitchFamily="34" charset="0"/>
        <a:buChar char="•"/>
        <a:defRPr sz="1400" b="0" i="0" kern="1200">
          <a:solidFill>
            <a:schemeClr val="accent1"/>
          </a:solidFill>
          <a:latin typeface="Montserrat" pitchFamily="2" charset="77"/>
          <a:ea typeface="+mn-ea"/>
          <a:cs typeface="Arial" pitchFamily="34" charset="0"/>
        </a:defRPr>
      </a:lvl1pPr>
      <a:lvl2pPr marL="994950" indent="-141750" algn="l" rtl="0" eaLnBrk="1" fontAlgn="base" hangingPunct="1">
        <a:spcBef>
          <a:spcPct val="20000"/>
        </a:spcBef>
        <a:spcAft>
          <a:spcPts val="1200"/>
        </a:spcAft>
        <a:buFontTx/>
        <a:buBlip>
          <a:blip r:embed="rId3"/>
        </a:buBlip>
        <a:defRPr sz="1200" kern="1200">
          <a:solidFill>
            <a:schemeClr val="tx1"/>
          </a:solidFill>
          <a:latin typeface="Montserrat" pitchFamily="2" charset="77"/>
          <a:ea typeface="+mn-ea"/>
          <a:cs typeface="Arial" pitchFamily="34" charset="0"/>
        </a:defRPr>
      </a:lvl2pPr>
      <a:lvl3pPr marL="1359000" indent="-84600" algn="l" rtl="0" eaLnBrk="1" fontAlgn="base" hangingPunct="1">
        <a:spcBef>
          <a:spcPct val="20000"/>
        </a:spcBef>
        <a:spcAft>
          <a:spcPts val="1200"/>
        </a:spcAft>
        <a:buClr>
          <a:schemeClr val="accent5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Montserrat" pitchFamily="2" charset="77"/>
          <a:ea typeface="+mn-ea"/>
          <a:cs typeface="Arial" pitchFamily="34" charset="0"/>
        </a:defRPr>
      </a:lvl3pPr>
      <a:lvl4pPr marL="1708200" indent="-120600" algn="l" rtl="0" eaLnBrk="1" fontAlgn="base" hangingPunct="1">
        <a:spcBef>
          <a:spcPct val="2000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Montserrat" pitchFamily="2" charset="77"/>
          <a:ea typeface="+mn-ea"/>
          <a:cs typeface="Arial" pitchFamily="34" charset="0"/>
        </a:defRPr>
      </a:lvl4pPr>
      <a:lvl5pPr marL="2057400" indent="-120600" algn="l" rtl="0" eaLnBrk="1" fontAlgn="base" hangingPunct="1">
        <a:spcBef>
          <a:spcPct val="20000"/>
        </a:spcBef>
        <a:spcAft>
          <a:spcPts val="1200"/>
        </a:spcAft>
        <a:buClr>
          <a:schemeClr val="accent2">
            <a:lumMod val="75000"/>
          </a:schemeClr>
        </a:buClr>
        <a:buFont typeface="Wingdings" pitchFamily="2" charset="2"/>
        <a:buChar char="§"/>
        <a:defRPr sz="1200" kern="1200">
          <a:solidFill>
            <a:schemeClr val="tx1"/>
          </a:solidFill>
          <a:latin typeface="Montserrat" pitchFamily="2" charset="77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A533FBBA-CD3C-E242-BA72-2B85FB926C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64153" y="6221546"/>
            <a:ext cx="1776730" cy="402567"/>
          </a:xfrm>
          <a:prstGeom prst="rect">
            <a:avLst/>
          </a:prstGeom>
        </p:spPr>
        <p:txBody>
          <a:bodyPr vert="horz" lIns="36000" tIns="52153" rIns="36000" bIns="52153" rtlCol="0" anchor="ctr"/>
          <a:lstStyle>
            <a:lvl1pPr algn="r">
              <a:defRPr sz="80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9C2AE30-263F-4FF1-9C09-810AA140D6E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244464A5-DE3A-3442-8C0F-DAF7EE5408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E693E50-A1FC-F64A-AAF6-AB6347306378}"/>
              </a:ext>
            </a:extLst>
          </p:cNvPr>
          <p:cNvSpPr txBox="1"/>
          <p:nvPr userDrawn="1"/>
        </p:nvSpPr>
        <p:spPr>
          <a:xfrm>
            <a:off x="10305118" y="340865"/>
            <a:ext cx="1463982" cy="195814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>
            <a:defPPr>
              <a:defRPr lang="fr-FR"/>
            </a:defPPr>
            <a:lvl1pPr lvl="0">
              <a:lnSpc>
                <a:spcPct val="100000"/>
              </a:lnSpc>
              <a:defRPr sz="800" spc="20" baseline="0">
                <a:solidFill>
                  <a:schemeClr val="accent2"/>
                </a:solidFill>
              </a:defRPr>
            </a:lvl1pPr>
          </a:lstStyle>
          <a:p>
            <a:pPr lvl="0" algn="r"/>
            <a:r>
              <a:rPr lang="fr-FR" dirty="0">
                <a:solidFill>
                  <a:schemeClr val="accent1"/>
                </a:solidFill>
                <a:latin typeface="Montserrat" pitchFamily="2" charset="77"/>
              </a:rPr>
              <a:t>04 / 05 / 2024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C612C31-938C-C942-BF98-B41E86B0AE22}"/>
              </a:ext>
            </a:extLst>
          </p:cNvPr>
          <p:cNvSpPr txBox="1"/>
          <p:nvPr userDrawn="1"/>
        </p:nvSpPr>
        <p:spPr>
          <a:xfrm>
            <a:off x="422900" y="340865"/>
            <a:ext cx="2441070" cy="195814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>
            <a:defPPr>
              <a:defRPr lang="fr-FR"/>
            </a:defPPr>
            <a:lvl1pPr lvl="0">
              <a:lnSpc>
                <a:spcPct val="100000"/>
              </a:lnSpc>
              <a:defRPr sz="800" spc="20" baseline="0">
                <a:solidFill>
                  <a:schemeClr val="accent4"/>
                </a:solidFill>
                <a:latin typeface="National Bold" pitchFamily="50" charset="0"/>
                <a:ea typeface="National Bold" pitchFamily="50" charset="0"/>
              </a:defRPr>
            </a:lvl1pPr>
          </a:lstStyle>
          <a:p>
            <a:pPr lvl="0"/>
            <a:r>
              <a:rPr lang="fr-FR" sz="800" kern="1200" spc="20" baseline="0" dirty="0">
                <a:solidFill>
                  <a:schemeClr val="tx1"/>
                </a:solidFill>
                <a:latin typeface="Montserrat" pitchFamily="2" charset="77"/>
                <a:ea typeface="National Bold" pitchFamily="50" charset="0"/>
                <a:cs typeface="+mn-cs"/>
              </a:rPr>
              <a:t>Tout savoir sur la MSSanté</a:t>
            </a:r>
          </a:p>
        </p:txBody>
      </p:sp>
    </p:spTree>
    <p:extLst>
      <p:ext uri="{BB962C8B-B14F-4D97-AF65-F5344CB8AC3E}">
        <p14:creationId xmlns:p14="http://schemas.microsoft.com/office/powerpoint/2010/main" val="2097258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94" r:id="rId3"/>
    <p:sldLayoutId id="2147483672" r:id="rId4"/>
    <p:sldLayoutId id="2147483664" r:id="rId5"/>
    <p:sldLayoutId id="2147483665" r:id="rId6"/>
    <p:sldLayoutId id="2147483666" r:id="rId7"/>
    <p:sldLayoutId id="2147483661" r:id="rId8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ts val="1200"/>
        </a:spcAft>
        <a:buClr>
          <a:schemeClr val="bg1"/>
        </a:buClr>
        <a:buFont typeface="Arial" panose="020B0604020202020204" pitchFamily="34" charset="0"/>
        <a:buChar char="•"/>
        <a:defRPr sz="1400" b="0" i="0" kern="1200">
          <a:solidFill>
            <a:schemeClr val="accent1"/>
          </a:solidFill>
          <a:latin typeface="Montserrat" pitchFamily="2" charset="77"/>
          <a:ea typeface="+mn-ea"/>
          <a:cs typeface="Arial" pitchFamily="34" charset="0"/>
        </a:defRPr>
      </a:lvl1pPr>
      <a:lvl2pPr marL="994950" indent="-141750" algn="l" rtl="0" eaLnBrk="1" fontAlgn="base" hangingPunct="1">
        <a:spcBef>
          <a:spcPct val="20000"/>
        </a:spcBef>
        <a:spcAft>
          <a:spcPts val="1200"/>
        </a:spcAft>
        <a:buFontTx/>
        <a:buBlip>
          <a:blip r:embed="rId10"/>
        </a:buBlip>
        <a:defRPr sz="1200" kern="1200">
          <a:solidFill>
            <a:schemeClr val="tx1"/>
          </a:solidFill>
          <a:latin typeface="Montserrat" pitchFamily="2" charset="77"/>
          <a:ea typeface="+mn-ea"/>
          <a:cs typeface="Arial" pitchFamily="34" charset="0"/>
        </a:defRPr>
      </a:lvl2pPr>
      <a:lvl3pPr marL="1359000" indent="-84600" algn="l" rtl="0" eaLnBrk="1" fontAlgn="base" hangingPunct="1">
        <a:spcBef>
          <a:spcPct val="20000"/>
        </a:spcBef>
        <a:spcAft>
          <a:spcPts val="1200"/>
        </a:spcAft>
        <a:buClr>
          <a:schemeClr val="accent5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Montserrat" pitchFamily="2" charset="77"/>
          <a:ea typeface="+mn-ea"/>
          <a:cs typeface="Arial" pitchFamily="34" charset="0"/>
        </a:defRPr>
      </a:lvl3pPr>
      <a:lvl4pPr marL="1708200" indent="-120600" algn="l" rtl="0" eaLnBrk="1" fontAlgn="base" hangingPunct="1">
        <a:spcBef>
          <a:spcPct val="2000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Montserrat" pitchFamily="2" charset="77"/>
          <a:ea typeface="+mn-ea"/>
          <a:cs typeface="Arial" pitchFamily="34" charset="0"/>
        </a:defRPr>
      </a:lvl4pPr>
      <a:lvl5pPr marL="2057400" indent="-120600" algn="l" rtl="0" eaLnBrk="1" fontAlgn="base" hangingPunct="1">
        <a:spcBef>
          <a:spcPct val="20000"/>
        </a:spcBef>
        <a:spcAft>
          <a:spcPts val="1200"/>
        </a:spcAft>
        <a:buClr>
          <a:schemeClr val="accent2">
            <a:lumMod val="75000"/>
          </a:schemeClr>
        </a:buClr>
        <a:buFont typeface="Wingdings" pitchFamily="2" charset="2"/>
        <a:buChar char="§"/>
        <a:defRPr sz="1200" kern="1200">
          <a:solidFill>
            <a:schemeClr val="tx1"/>
          </a:solidFill>
          <a:latin typeface="Montserrat" pitchFamily="2" charset="77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7726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hyperlink" Target="https://www.esante-bretagne.fr/segur/wp-content/uploads/sites/2/2023/12/Banniere_MSS.pptx" TargetMode="External"/><Relationship Id="rId7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8.png"/><Relationship Id="rId5" Type="http://schemas.openxmlformats.org/officeDocument/2006/relationships/hyperlink" Target="https://www.esante-bretagne.fr/segur/wp-content/uploads/sites/2/2023/11/La-MSSante-en-Bref.pdf" TargetMode="Externa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mailto:184111679842@patient.mssant&#233;.fr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png"/><Relationship Id="rId11" Type="http://schemas.openxmlformats.org/officeDocument/2006/relationships/image" Target="../media/image1.jpe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legifrance.gouv.fr/jorf/id/JORFTEXT000045726627" TargetMode="Externa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>
            <a:extLst>
              <a:ext uri="{FF2B5EF4-FFF2-40B4-BE49-F238E27FC236}">
                <a16:creationId xmlns:a16="http://schemas.microsoft.com/office/drawing/2014/main" id="{B7B36732-0D87-106F-25EE-6BA158CD243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6" r="20896"/>
          <a:stretch/>
        </p:blipFill>
        <p:spPr>
          <a:xfrm>
            <a:off x="6300131" y="431006"/>
            <a:ext cx="5238750" cy="5995988"/>
          </a:xfrm>
        </p:spPr>
      </p:pic>
      <p:sp>
        <p:nvSpPr>
          <p:cNvPr id="15" name="Espace réservé du contenu 14">
            <a:extLst>
              <a:ext uri="{FF2B5EF4-FFF2-40B4-BE49-F238E27FC236}">
                <a16:creationId xmlns:a16="http://schemas.microsoft.com/office/drawing/2014/main" id="{E6CF2C0C-1E40-4D2A-8DEF-912DE279C31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72605" y="1665315"/>
            <a:ext cx="4489260" cy="3336394"/>
          </a:xfrm>
        </p:spPr>
        <p:txBody>
          <a:bodyPr/>
          <a:lstStyle/>
          <a:p>
            <a:pPr algn="ctr"/>
            <a:r>
              <a:rPr lang="fr-FR" sz="3200" dirty="0">
                <a:solidFill>
                  <a:srgbClr val="2E286A"/>
                </a:solidFill>
              </a:rPr>
              <a:t>Tout savoir sur la MSSanté</a:t>
            </a:r>
          </a:p>
          <a:p>
            <a:r>
              <a:rPr lang="fr-FR" sz="2000" dirty="0">
                <a:solidFill>
                  <a:srgbClr val="2E286A"/>
                </a:solidFill>
              </a:rPr>
              <a:t>Sarah Chapelier – Cheffe de projet </a:t>
            </a:r>
            <a:r>
              <a:rPr lang="fr-FR" sz="2000" dirty="0" err="1">
                <a:solidFill>
                  <a:srgbClr val="2E286A"/>
                </a:solidFill>
              </a:rPr>
              <a:t>Segur</a:t>
            </a:r>
            <a:endParaRPr lang="fr-FR" sz="2000" dirty="0">
              <a:solidFill>
                <a:srgbClr val="2E286A"/>
              </a:solidFill>
            </a:endParaRPr>
          </a:p>
        </p:txBody>
      </p:sp>
      <p:pic>
        <p:nvPicPr>
          <p:cNvPr id="16" name="Espace réservé du contenu 12">
            <a:extLst>
              <a:ext uri="{FF2B5EF4-FFF2-40B4-BE49-F238E27FC236}">
                <a16:creationId xmlns:a16="http://schemas.microsoft.com/office/drawing/2014/main" id="{43F4FF23-149A-48AA-AD33-B260B1C18B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96" t="29468" r="31543" b="29724"/>
          <a:stretch/>
        </p:blipFill>
        <p:spPr>
          <a:xfrm rot="10800000">
            <a:off x="5674621" y="3539217"/>
            <a:ext cx="1506398" cy="137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58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35"/>
    </mc:Choice>
    <mc:Fallback xmlns="">
      <p:transition spd="slow" advTm="1323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5D9C602-A64A-3E70-7668-13BF42610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AE30-263F-4FF1-9C09-810AA140D6E3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D3663F-39DA-E7FE-E854-3E77789DC49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Evolution de l’usage de la MSSanté</a:t>
            </a:r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00000000-0008-0000-0C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95893"/>
              </p:ext>
            </p:extLst>
          </p:nvPr>
        </p:nvGraphicFramePr>
        <p:xfrm>
          <a:off x="2112579" y="1645920"/>
          <a:ext cx="7762941" cy="436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5692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C6F1A1D9-54F6-E80B-691F-99FDECCD07BD}"/>
              </a:ext>
            </a:extLst>
          </p:cNvPr>
          <p:cNvSpPr/>
          <p:nvPr/>
        </p:nvSpPr>
        <p:spPr>
          <a:xfrm>
            <a:off x="388895" y="2383188"/>
            <a:ext cx="3857195" cy="3499452"/>
          </a:xfrm>
          <a:prstGeom prst="roundRect">
            <a:avLst>
              <a:gd name="adj" fmla="val 714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FD6EEE1-6D38-5312-BCD1-CFDE89EF4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AE30-263F-4FF1-9C09-810AA140D6E3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413F59-7CAA-E436-655D-A25BD0198C41}"/>
              </a:ext>
            </a:extLst>
          </p:cNvPr>
          <p:cNvSpPr/>
          <p:nvPr/>
        </p:nvSpPr>
        <p:spPr>
          <a:xfrm>
            <a:off x="1223077" y="4556760"/>
            <a:ext cx="650240" cy="10972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D4BB62-C485-8840-6E78-6178A8E496DB}"/>
              </a:ext>
            </a:extLst>
          </p:cNvPr>
          <p:cNvSpPr/>
          <p:nvPr/>
        </p:nvSpPr>
        <p:spPr>
          <a:xfrm>
            <a:off x="1873317" y="4251960"/>
            <a:ext cx="650240" cy="1402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B07E22-44D5-BA02-68E2-94E0B41F9C98}"/>
              </a:ext>
            </a:extLst>
          </p:cNvPr>
          <p:cNvSpPr/>
          <p:nvPr/>
        </p:nvSpPr>
        <p:spPr>
          <a:xfrm>
            <a:off x="2523557" y="4818370"/>
            <a:ext cx="650240" cy="8356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484E68-BD82-200C-C626-CC6CDBEC1DE4}"/>
              </a:ext>
            </a:extLst>
          </p:cNvPr>
          <p:cNvSpPr/>
          <p:nvPr/>
        </p:nvSpPr>
        <p:spPr>
          <a:xfrm>
            <a:off x="572837" y="5044440"/>
            <a:ext cx="65024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2AF0AC6-62D4-78A0-E9FA-9DC64F3B4919}"/>
              </a:ext>
            </a:extLst>
          </p:cNvPr>
          <p:cNvSpPr txBox="1"/>
          <p:nvPr/>
        </p:nvSpPr>
        <p:spPr>
          <a:xfrm>
            <a:off x="2000317" y="4295150"/>
            <a:ext cx="396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2E286A"/>
                </a:solidFill>
                <a:latin typeface="Montserrat" panose="00000500000000000000" pitchFamily="2" charset="0"/>
              </a:rPr>
              <a:t>1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19C36DF-2C8A-355C-1CEA-5439D7AA5556}"/>
              </a:ext>
            </a:extLst>
          </p:cNvPr>
          <p:cNvSpPr txBox="1"/>
          <p:nvPr/>
        </p:nvSpPr>
        <p:spPr>
          <a:xfrm>
            <a:off x="1393257" y="4610110"/>
            <a:ext cx="396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2E286A"/>
                </a:solidFill>
                <a:latin typeface="Montserrat" panose="00000500000000000000" pitchFamily="2" charset="0"/>
              </a:rPr>
              <a:t>2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6E8C518-9CB5-6879-4986-C9B12B02E0C9}"/>
              </a:ext>
            </a:extLst>
          </p:cNvPr>
          <p:cNvSpPr txBox="1"/>
          <p:nvPr/>
        </p:nvSpPr>
        <p:spPr>
          <a:xfrm>
            <a:off x="2650557" y="4871720"/>
            <a:ext cx="396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2E286A"/>
                </a:solidFill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4F94FB0-522B-817D-0416-9B7239F8D995}"/>
              </a:ext>
            </a:extLst>
          </p:cNvPr>
          <p:cNvSpPr txBox="1"/>
          <p:nvPr/>
        </p:nvSpPr>
        <p:spPr>
          <a:xfrm>
            <a:off x="722697" y="5087630"/>
            <a:ext cx="396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2E286A"/>
                </a:solidFill>
                <a:latin typeface="Montserrat" panose="00000500000000000000" pitchFamily="2" charset="0"/>
              </a:rPr>
              <a:t>4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4A5C4AB-C8B1-2C51-32D6-313348655CE4}"/>
              </a:ext>
            </a:extLst>
          </p:cNvPr>
          <p:cNvSpPr txBox="1"/>
          <p:nvPr/>
        </p:nvSpPr>
        <p:spPr>
          <a:xfrm rot="18436966">
            <a:off x="934879" y="3449706"/>
            <a:ext cx="24411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2E286A"/>
                </a:solidFill>
                <a:latin typeface="Montserrat" panose="00000500000000000000" pitchFamily="2" charset="0"/>
              </a:rPr>
              <a:t>Morbihan (65,2%)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C55A430-75B4-1347-3CCD-CF8D7F78F019}"/>
              </a:ext>
            </a:extLst>
          </p:cNvPr>
          <p:cNvSpPr txBox="1"/>
          <p:nvPr/>
        </p:nvSpPr>
        <p:spPr>
          <a:xfrm rot="18436966">
            <a:off x="1727792" y="3076762"/>
            <a:ext cx="2455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DD631"/>
                </a:solidFill>
                <a:latin typeface="Montserrat" panose="00000500000000000000" pitchFamily="2" charset="0"/>
              </a:rPr>
              <a:t>Finistère (65,4%)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FC038D0-5F58-6591-4AF4-FD06E7273143}"/>
              </a:ext>
            </a:extLst>
          </p:cNvPr>
          <p:cNvSpPr txBox="1"/>
          <p:nvPr/>
        </p:nvSpPr>
        <p:spPr>
          <a:xfrm rot="18436966">
            <a:off x="2284378" y="3722437"/>
            <a:ext cx="22009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2E286A"/>
                </a:solidFill>
                <a:latin typeface="Montserrat" panose="00000500000000000000" pitchFamily="2" charset="0"/>
              </a:rPr>
              <a:t>Ille et vilaine (63,2%)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F7E8963-2815-B291-32BC-59598ED1AF41}"/>
              </a:ext>
            </a:extLst>
          </p:cNvPr>
          <p:cNvSpPr txBox="1"/>
          <p:nvPr/>
        </p:nvSpPr>
        <p:spPr>
          <a:xfrm rot="18436966">
            <a:off x="42800" y="3909663"/>
            <a:ext cx="2438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2E286A"/>
                </a:solidFill>
                <a:latin typeface="Montserrat" panose="00000500000000000000" pitchFamily="2" charset="0"/>
              </a:rPr>
              <a:t>Côtes d’Armor (54%)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7958CDC-8123-BF38-FF84-65E544567178}"/>
              </a:ext>
            </a:extLst>
          </p:cNvPr>
          <p:cNvSpPr txBox="1"/>
          <p:nvPr/>
        </p:nvSpPr>
        <p:spPr>
          <a:xfrm>
            <a:off x="192728" y="1521522"/>
            <a:ext cx="41003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2E286A"/>
                </a:solidFill>
                <a:latin typeface="Montserrat" panose="00000500000000000000" pitchFamily="2" charset="0"/>
              </a:rPr>
              <a:t>Classement des départements en fonction de leur pourcentage de professionnels </a:t>
            </a:r>
            <a:r>
              <a:rPr lang="fr-FR" sz="1400" b="1" dirty="0">
                <a:solidFill>
                  <a:srgbClr val="2E286A"/>
                </a:solidFill>
                <a:latin typeface="Montserrat" panose="00000500000000000000" pitchFamily="2" charset="0"/>
              </a:rPr>
              <a:t>libéraux équipés d’une MSS 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C6640A2-B289-B4FF-CA04-E029E528EC24}"/>
              </a:ext>
            </a:extLst>
          </p:cNvPr>
          <p:cNvSpPr/>
          <p:nvPr/>
        </p:nvSpPr>
        <p:spPr>
          <a:xfrm>
            <a:off x="4693965" y="2403954"/>
            <a:ext cx="3810562" cy="3499452"/>
          </a:xfrm>
          <a:prstGeom prst="roundRect">
            <a:avLst>
              <a:gd name="adj" fmla="val 714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8FB9671-94D4-866E-2436-323241D87722}"/>
              </a:ext>
            </a:extLst>
          </p:cNvPr>
          <p:cNvSpPr/>
          <p:nvPr/>
        </p:nvSpPr>
        <p:spPr>
          <a:xfrm>
            <a:off x="5541490" y="4577526"/>
            <a:ext cx="650240" cy="10972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6DF8337-7359-60C5-99D5-A71861C6C9CD}"/>
              </a:ext>
            </a:extLst>
          </p:cNvPr>
          <p:cNvSpPr/>
          <p:nvPr/>
        </p:nvSpPr>
        <p:spPr>
          <a:xfrm>
            <a:off x="6191730" y="4272726"/>
            <a:ext cx="650240" cy="1402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CAEB39-AD95-E89D-5ADF-EBCD6E3F1B4F}"/>
              </a:ext>
            </a:extLst>
          </p:cNvPr>
          <p:cNvSpPr/>
          <p:nvPr/>
        </p:nvSpPr>
        <p:spPr>
          <a:xfrm>
            <a:off x="6841970" y="4839136"/>
            <a:ext cx="650240" cy="8356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A22769E-1992-93B3-EAB8-54611B9E419B}"/>
              </a:ext>
            </a:extLst>
          </p:cNvPr>
          <p:cNvSpPr/>
          <p:nvPr/>
        </p:nvSpPr>
        <p:spPr>
          <a:xfrm>
            <a:off x="4891250" y="5065206"/>
            <a:ext cx="65024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677AB52E-83C7-4CF7-EAFB-17AE5581E592}"/>
              </a:ext>
            </a:extLst>
          </p:cNvPr>
          <p:cNvSpPr txBox="1"/>
          <p:nvPr/>
        </p:nvSpPr>
        <p:spPr>
          <a:xfrm>
            <a:off x="6318730" y="4315916"/>
            <a:ext cx="396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2E286A"/>
                </a:solidFill>
                <a:latin typeface="Montserrat" panose="00000500000000000000" pitchFamily="2" charset="0"/>
              </a:rPr>
              <a:t>1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20C7D177-BC63-1488-1F7B-F413C1AA53C3}"/>
              </a:ext>
            </a:extLst>
          </p:cNvPr>
          <p:cNvSpPr txBox="1"/>
          <p:nvPr/>
        </p:nvSpPr>
        <p:spPr>
          <a:xfrm>
            <a:off x="5711670" y="4630876"/>
            <a:ext cx="396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2E286A"/>
                </a:solidFill>
                <a:latin typeface="Montserrat" panose="00000500000000000000" pitchFamily="2" charset="0"/>
              </a:rPr>
              <a:t>2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8CACFA0B-314B-0873-8977-0B5104C0CDD2}"/>
              </a:ext>
            </a:extLst>
          </p:cNvPr>
          <p:cNvSpPr txBox="1"/>
          <p:nvPr/>
        </p:nvSpPr>
        <p:spPr>
          <a:xfrm>
            <a:off x="6968970" y="4892486"/>
            <a:ext cx="396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2E286A"/>
                </a:solidFill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C8CD2466-E572-9244-69E3-AE7A60EB8C76}"/>
              </a:ext>
            </a:extLst>
          </p:cNvPr>
          <p:cNvSpPr txBox="1"/>
          <p:nvPr/>
        </p:nvSpPr>
        <p:spPr>
          <a:xfrm>
            <a:off x="5041110" y="5108396"/>
            <a:ext cx="396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2E286A"/>
                </a:solidFill>
                <a:latin typeface="Montserrat" panose="00000500000000000000" pitchFamily="2" charset="0"/>
              </a:rPr>
              <a:t>4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9367DB12-8C0B-B316-DD88-FC362C0FB3D3}"/>
              </a:ext>
            </a:extLst>
          </p:cNvPr>
          <p:cNvSpPr txBox="1"/>
          <p:nvPr/>
        </p:nvSpPr>
        <p:spPr>
          <a:xfrm rot="18436966">
            <a:off x="5253292" y="3470472"/>
            <a:ext cx="24411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2E286A"/>
                </a:solidFill>
                <a:latin typeface="Montserrat" panose="00000500000000000000" pitchFamily="2" charset="0"/>
              </a:rPr>
              <a:t>Morbihan (65,2%)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31C9C061-7AEC-CC37-8C3E-0983BC136913}"/>
              </a:ext>
            </a:extLst>
          </p:cNvPr>
          <p:cNvSpPr txBox="1"/>
          <p:nvPr/>
        </p:nvSpPr>
        <p:spPr>
          <a:xfrm rot="18436966">
            <a:off x="6555572" y="3618894"/>
            <a:ext cx="2455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DD631"/>
                </a:solidFill>
                <a:latin typeface="Montserrat" panose="00000500000000000000" pitchFamily="2" charset="0"/>
              </a:rPr>
              <a:t>Finistère (65,4%)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199879B7-5071-2F11-6611-D330941EFCB2}"/>
              </a:ext>
            </a:extLst>
          </p:cNvPr>
          <p:cNvSpPr txBox="1"/>
          <p:nvPr/>
        </p:nvSpPr>
        <p:spPr>
          <a:xfrm rot="18436966">
            <a:off x="6062395" y="3233564"/>
            <a:ext cx="22009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2E286A"/>
                </a:solidFill>
                <a:latin typeface="Montserrat" panose="00000500000000000000" pitchFamily="2" charset="0"/>
              </a:rPr>
              <a:t>Ille et vilaine (63,2%)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E194CB28-7693-16A6-354A-ADAC9A3B76E1}"/>
              </a:ext>
            </a:extLst>
          </p:cNvPr>
          <p:cNvSpPr txBox="1"/>
          <p:nvPr/>
        </p:nvSpPr>
        <p:spPr>
          <a:xfrm rot="18436966">
            <a:off x="4361213" y="3930429"/>
            <a:ext cx="2438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2E286A"/>
                </a:solidFill>
                <a:latin typeface="Montserrat" panose="00000500000000000000" pitchFamily="2" charset="0"/>
              </a:rPr>
              <a:t>Côtes d’Armor (54%)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9F2D4B19-8D41-DB2E-5637-13CD5CADF590}"/>
              </a:ext>
            </a:extLst>
          </p:cNvPr>
          <p:cNvSpPr txBox="1"/>
          <p:nvPr/>
        </p:nvSpPr>
        <p:spPr>
          <a:xfrm>
            <a:off x="4157923" y="1523098"/>
            <a:ext cx="4592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2E286A"/>
                </a:solidFill>
                <a:latin typeface="Montserrat" panose="00000500000000000000" pitchFamily="2" charset="0"/>
              </a:rPr>
              <a:t>Classement des départements en fonction de leur pourcentage de professionnels </a:t>
            </a:r>
            <a:r>
              <a:rPr lang="fr-FR" sz="1400" b="1" dirty="0">
                <a:solidFill>
                  <a:srgbClr val="2E286A"/>
                </a:solidFill>
                <a:latin typeface="Montserrat" panose="00000500000000000000" pitchFamily="2" charset="0"/>
              </a:rPr>
              <a:t>libéraux émetteurs</a:t>
            </a:r>
          </a:p>
        </p:txBody>
      </p:sp>
      <p:sp>
        <p:nvSpPr>
          <p:cNvPr id="36" name="Espace réservé du contenu 35">
            <a:extLst>
              <a:ext uri="{FF2B5EF4-FFF2-40B4-BE49-F238E27FC236}">
                <a16:creationId xmlns:a16="http://schemas.microsoft.com/office/drawing/2014/main" id="{E5DED888-0744-E27E-B758-151B35499E6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008827" y="779473"/>
            <a:ext cx="9405686" cy="829993"/>
          </a:xfrm>
        </p:spPr>
        <p:txBody>
          <a:bodyPr/>
          <a:lstStyle/>
          <a:p>
            <a:r>
              <a:rPr lang="fr-FR" dirty="0"/>
              <a:t>Statistiques MSS dans le secteur libéral </a:t>
            </a:r>
          </a:p>
        </p:txBody>
      </p:sp>
      <p:graphicFrame>
        <p:nvGraphicFramePr>
          <p:cNvPr id="37" name="Tableau 36">
            <a:extLst>
              <a:ext uri="{FF2B5EF4-FFF2-40B4-BE49-F238E27FC236}">
                <a16:creationId xmlns:a16="http://schemas.microsoft.com/office/drawing/2014/main" id="{BC25E9D6-35D3-C872-99F0-E3BE429534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860642"/>
              </p:ext>
            </p:extLst>
          </p:nvPr>
        </p:nvGraphicFramePr>
        <p:xfrm>
          <a:off x="8727241" y="4072472"/>
          <a:ext cx="3014849" cy="18108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9207">
                  <a:extLst>
                    <a:ext uri="{9D8B030D-6E8A-4147-A177-3AD203B41FA5}">
                      <a16:colId xmlns:a16="http://schemas.microsoft.com/office/drawing/2014/main" val="3705290021"/>
                    </a:ext>
                  </a:extLst>
                </a:gridCol>
                <a:gridCol w="1435642">
                  <a:extLst>
                    <a:ext uri="{9D8B030D-6E8A-4147-A177-3AD203B41FA5}">
                      <a16:colId xmlns:a16="http://schemas.microsoft.com/office/drawing/2014/main" val="483785088"/>
                    </a:ext>
                  </a:extLst>
                </a:gridCol>
              </a:tblGrid>
              <a:tr h="49570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solidFill>
                            <a:srgbClr val="2E286A"/>
                          </a:solidFill>
                          <a:effectLst/>
                          <a:latin typeface="Montserrat" panose="00000500000000000000" pitchFamily="2" charset="0"/>
                        </a:rPr>
                        <a:t>Profession</a:t>
                      </a:r>
                      <a:endParaRPr lang="fr-FR" sz="1200" b="1" i="0" u="none" strike="noStrike" dirty="0">
                        <a:solidFill>
                          <a:srgbClr val="2E286A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 dirty="0">
                          <a:solidFill>
                            <a:srgbClr val="2E286A"/>
                          </a:solidFill>
                          <a:effectLst/>
                          <a:latin typeface="Montserrat" panose="00000500000000000000" pitchFamily="2" charset="0"/>
                        </a:rPr>
                        <a:t>Nombre messages</a:t>
                      </a:r>
                      <a:endParaRPr lang="fr-FR" sz="1200" b="1" i="0" u="none" strike="noStrike" dirty="0">
                        <a:solidFill>
                          <a:srgbClr val="2E286A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217848"/>
                  </a:ext>
                </a:extLst>
              </a:tr>
              <a:tr h="263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solidFill>
                            <a:srgbClr val="2E286A"/>
                          </a:solidFill>
                          <a:effectLst/>
                          <a:latin typeface="Montserrat" panose="00000500000000000000" pitchFamily="2" charset="0"/>
                        </a:rPr>
                        <a:t>Médecin</a:t>
                      </a:r>
                      <a:endParaRPr lang="fr-FR" sz="1200" b="0" i="0" u="none" strike="noStrike" dirty="0">
                        <a:solidFill>
                          <a:srgbClr val="2E286A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>
                          <a:solidFill>
                            <a:srgbClr val="2E286A"/>
                          </a:solidFill>
                          <a:effectLst/>
                          <a:latin typeface="Montserrat" panose="00000500000000000000" pitchFamily="2" charset="0"/>
                        </a:rPr>
                        <a:t>158651</a:t>
                      </a:r>
                      <a:endParaRPr lang="fr-FR" sz="1200" b="0" i="0" u="none" strike="noStrike">
                        <a:solidFill>
                          <a:srgbClr val="2E286A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935728"/>
                  </a:ext>
                </a:extLst>
              </a:tr>
              <a:tr h="263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solidFill>
                            <a:srgbClr val="2E286A"/>
                          </a:solidFill>
                          <a:effectLst/>
                          <a:latin typeface="Montserrat" panose="00000500000000000000" pitchFamily="2" charset="0"/>
                        </a:rPr>
                        <a:t>Infirmier</a:t>
                      </a:r>
                      <a:endParaRPr lang="fr-FR" sz="1200" b="0" i="0" u="none" strike="noStrike">
                        <a:solidFill>
                          <a:srgbClr val="2E286A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>
                          <a:solidFill>
                            <a:srgbClr val="2E286A"/>
                          </a:solidFill>
                          <a:effectLst/>
                          <a:latin typeface="Montserrat" panose="00000500000000000000" pitchFamily="2" charset="0"/>
                        </a:rPr>
                        <a:t>2253</a:t>
                      </a:r>
                      <a:endParaRPr lang="fr-FR" sz="1200" b="0" i="0" u="none" strike="noStrike">
                        <a:solidFill>
                          <a:srgbClr val="2E286A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302512"/>
                  </a:ext>
                </a:extLst>
              </a:tr>
              <a:tr h="263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solidFill>
                            <a:srgbClr val="2E286A"/>
                          </a:solidFill>
                          <a:effectLst/>
                          <a:latin typeface="Montserrat" panose="00000500000000000000" pitchFamily="2" charset="0"/>
                        </a:rPr>
                        <a:t>Orthophoniste</a:t>
                      </a:r>
                      <a:endParaRPr lang="fr-FR" sz="1200" b="0" i="0" u="none" strike="noStrike" dirty="0">
                        <a:solidFill>
                          <a:srgbClr val="2E286A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>
                          <a:solidFill>
                            <a:srgbClr val="2E286A"/>
                          </a:solidFill>
                          <a:effectLst/>
                          <a:latin typeface="Montserrat" panose="00000500000000000000" pitchFamily="2" charset="0"/>
                        </a:rPr>
                        <a:t>1838</a:t>
                      </a:r>
                      <a:endParaRPr lang="fr-FR" sz="1200" b="0" i="0" u="none" strike="noStrike">
                        <a:solidFill>
                          <a:srgbClr val="2E286A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490409"/>
                  </a:ext>
                </a:extLst>
              </a:tr>
              <a:tr h="263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solidFill>
                            <a:srgbClr val="2E286A"/>
                          </a:solidFill>
                          <a:effectLst/>
                          <a:latin typeface="Montserrat" panose="00000500000000000000" pitchFamily="2" charset="0"/>
                        </a:rPr>
                        <a:t>Sage-Femme</a:t>
                      </a:r>
                      <a:endParaRPr lang="fr-FR" sz="1200" b="0" i="0" u="none" strike="noStrike" dirty="0">
                        <a:solidFill>
                          <a:srgbClr val="2E286A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>
                          <a:solidFill>
                            <a:srgbClr val="2E286A"/>
                          </a:solidFill>
                          <a:effectLst/>
                          <a:latin typeface="Montserrat" panose="00000500000000000000" pitchFamily="2" charset="0"/>
                        </a:rPr>
                        <a:t>1648</a:t>
                      </a:r>
                      <a:endParaRPr lang="fr-FR" sz="1200" b="0" i="0" u="none" strike="noStrike">
                        <a:solidFill>
                          <a:srgbClr val="2E286A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525148"/>
                  </a:ext>
                </a:extLst>
              </a:tr>
              <a:tr h="263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solidFill>
                            <a:srgbClr val="2E286A"/>
                          </a:solidFill>
                          <a:effectLst/>
                          <a:latin typeface="Montserrat" panose="00000500000000000000" pitchFamily="2" charset="0"/>
                        </a:rPr>
                        <a:t>Orthoptiste</a:t>
                      </a:r>
                      <a:endParaRPr lang="fr-FR" sz="1200" b="0" i="0" u="none" strike="noStrike" dirty="0">
                        <a:solidFill>
                          <a:srgbClr val="2E286A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 dirty="0">
                          <a:solidFill>
                            <a:srgbClr val="2E286A"/>
                          </a:solidFill>
                          <a:effectLst/>
                          <a:latin typeface="Montserrat" panose="00000500000000000000" pitchFamily="2" charset="0"/>
                        </a:rPr>
                        <a:t>1409</a:t>
                      </a:r>
                      <a:endParaRPr lang="fr-FR" sz="1200" b="0" i="0" u="none" strike="noStrike" dirty="0">
                        <a:solidFill>
                          <a:srgbClr val="2E286A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609537"/>
                  </a:ext>
                </a:extLst>
              </a:tr>
            </a:tbl>
          </a:graphicData>
        </a:graphic>
      </p:graphicFrame>
      <p:sp>
        <p:nvSpPr>
          <p:cNvPr id="39" name="ZoneTexte 38">
            <a:extLst>
              <a:ext uri="{FF2B5EF4-FFF2-40B4-BE49-F238E27FC236}">
                <a16:creationId xmlns:a16="http://schemas.microsoft.com/office/drawing/2014/main" id="{01CF9FC7-C57D-3F1C-1490-79D31F06A084}"/>
              </a:ext>
            </a:extLst>
          </p:cNvPr>
          <p:cNvSpPr txBox="1"/>
          <p:nvPr/>
        </p:nvSpPr>
        <p:spPr>
          <a:xfrm>
            <a:off x="8787896" y="3527230"/>
            <a:ext cx="301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2E286A"/>
                </a:solidFill>
                <a:latin typeface="Montserrat" panose="00000500000000000000" pitchFamily="2" charset="0"/>
              </a:rPr>
              <a:t>Meilleures professions libérales émettrices</a:t>
            </a:r>
          </a:p>
        </p:txBody>
      </p: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89458A6C-460B-420C-E573-BAB63B4ADBFB}"/>
              </a:ext>
            </a:extLst>
          </p:cNvPr>
          <p:cNvSpPr/>
          <p:nvPr/>
        </p:nvSpPr>
        <p:spPr>
          <a:xfrm>
            <a:off x="8706937" y="1890854"/>
            <a:ext cx="3054186" cy="1636375"/>
          </a:xfrm>
          <a:prstGeom prst="roundRect">
            <a:avLst>
              <a:gd name="adj" fmla="val 714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300"/>
              </a:spcAft>
            </a:pPr>
            <a:r>
              <a:rPr lang="fr-FR" sz="1300" dirty="0">
                <a:solidFill>
                  <a:srgbClr val="2E286A"/>
                </a:solidFill>
                <a:latin typeface="Montserrat" panose="00000500000000000000" pitchFamily="2" charset="0"/>
              </a:rPr>
              <a:t>Médecins : 81%</a:t>
            </a:r>
          </a:p>
          <a:p>
            <a:pPr>
              <a:spcAft>
                <a:spcPts val="300"/>
              </a:spcAft>
            </a:pPr>
            <a:r>
              <a:rPr lang="fr-FR" sz="1300" dirty="0">
                <a:solidFill>
                  <a:srgbClr val="2E286A"/>
                </a:solidFill>
                <a:latin typeface="Montserrat" panose="00000500000000000000" pitchFamily="2" charset="0"/>
              </a:rPr>
              <a:t>Pharmaciens : 54%</a:t>
            </a:r>
          </a:p>
          <a:p>
            <a:pPr>
              <a:spcAft>
                <a:spcPts val="300"/>
              </a:spcAft>
            </a:pPr>
            <a:r>
              <a:rPr lang="fr-FR" sz="1300" dirty="0">
                <a:solidFill>
                  <a:srgbClr val="2E286A"/>
                </a:solidFill>
                <a:latin typeface="Montserrat" panose="00000500000000000000" pitchFamily="2" charset="0"/>
              </a:rPr>
              <a:t>Infirmiers : 73,2%</a:t>
            </a:r>
          </a:p>
          <a:p>
            <a:pPr>
              <a:spcAft>
                <a:spcPts val="300"/>
              </a:spcAft>
            </a:pPr>
            <a:r>
              <a:rPr lang="fr-FR" sz="1300" dirty="0">
                <a:solidFill>
                  <a:srgbClr val="2E286A"/>
                </a:solidFill>
                <a:latin typeface="Montserrat" panose="00000500000000000000" pitchFamily="2" charset="0"/>
              </a:rPr>
              <a:t>Kinésithérapeutes : 81%</a:t>
            </a:r>
          </a:p>
          <a:p>
            <a:pPr>
              <a:spcAft>
                <a:spcPts val="300"/>
              </a:spcAft>
            </a:pPr>
            <a:r>
              <a:rPr lang="fr-FR" sz="1300" dirty="0">
                <a:solidFill>
                  <a:srgbClr val="2E286A"/>
                </a:solidFill>
                <a:latin typeface="Montserrat" panose="00000500000000000000" pitchFamily="2" charset="0"/>
              </a:rPr>
              <a:t>Chirurgien dentistes :84,2%</a:t>
            </a:r>
          </a:p>
          <a:p>
            <a:pPr>
              <a:spcAft>
                <a:spcPts val="300"/>
              </a:spcAft>
            </a:pPr>
            <a:r>
              <a:rPr lang="fr-FR" sz="1300" dirty="0">
                <a:solidFill>
                  <a:srgbClr val="2E286A"/>
                </a:solidFill>
                <a:latin typeface="Montserrat" panose="00000500000000000000" pitchFamily="2" charset="0"/>
              </a:rPr>
              <a:t>Sages femmes : 86,6 % 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E624E932-AE0A-F70B-B302-0C43952DC4C5}"/>
              </a:ext>
            </a:extLst>
          </p:cNvPr>
          <p:cNvSpPr txBox="1"/>
          <p:nvPr/>
        </p:nvSpPr>
        <p:spPr>
          <a:xfrm>
            <a:off x="8528489" y="1356623"/>
            <a:ext cx="3312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2E286A"/>
                </a:solidFill>
                <a:latin typeface="Montserrat" panose="00000500000000000000" pitchFamily="2" charset="0"/>
              </a:rPr>
              <a:t>Equipement </a:t>
            </a:r>
            <a:r>
              <a:rPr lang="fr-FR" sz="1400" b="1" dirty="0">
                <a:solidFill>
                  <a:srgbClr val="2E286A"/>
                </a:solidFill>
                <a:latin typeface="Montserrat" panose="00000500000000000000" pitchFamily="2" charset="0"/>
              </a:rPr>
              <a:t>selon profession </a:t>
            </a:r>
            <a:r>
              <a:rPr lang="fr-FR" sz="1400" dirty="0">
                <a:solidFill>
                  <a:srgbClr val="2E286A"/>
                </a:solidFill>
                <a:latin typeface="Montserrat" panose="00000500000000000000" pitchFamily="2" charset="0"/>
              </a:rPr>
              <a:t>libéral dans le Finistère</a:t>
            </a:r>
          </a:p>
        </p:txBody>
      </p:sp>
    </p:spTree>
    <p:extLst>
      <p:ext uri="{BB962C8B-B14F-4D97-AF65-F5344CB8AC3E}">
        <p14:creationId xmlns:p14="http://schemas.microsoft.com/office/powerpoint/2010/main" val="2184487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9578986-D077-16DA-3172-9B25945E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AE30-263F-4FF1-9C09-810AA140D6E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CE1C49B1-14F4-0C9B-0DEB-3FFC0C9D98A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106739" y="991373"/>
            <a:ext cx="9405686" cy="829993"/>
          </a:xfrm>
        </p:spPr>
        <p:txBody>
          <a:bodyPr/>
          <a:lstStyle/>
          <a:p>
            <a:r>
              <a:rPr lang="fr-FR" dirty="0"/>
              <a:t>Communiquer auprès de ses partenaires 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0563E82C-0C52-6D19-7CFC-4A541FA1DAA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637577" y="2000250"/>
            <a:ext cx="5204187" cy="3754438"/>
          </a:xfrm>
        </p:spPr>
        <p:txBody>
          <a:bodyPr/>
          <a:lstStyle/>
          <a:p>
            <a:pPr>
              <a:buNone/>
            </a:pPr>
            <a:r>
              <a:rPr lang="fr-FR" sz="1800" dirty="0">
                <a:solidFill>
                  <a:srgbClr val="2F2873"/>
                </a:solidFill>
                <a:sym typeface="Wingdings" panose="05000000000000000000" pitchFamily="2" charset="2"/>
              </a:rPr>
              <a:t>Envoyez un mail à tous vos correspondants réguliers</a:t>
            </a:r>
          </a:p>
          <a:p>
            <a:pPr>
              <a:buNone/>
            </a:pPr>
            <a:r>
              <a:rPr lang="fr-FR" sz="1800" dirty="0">
                <a:solidFill>
                  <a:srgbClr val="2F2873"/>
                </a:solidFill>
                <a:sym typeface="Wingdings" panose="05000000000000000000" pitchFamily="2" charset="2"/>
              </a:rPr>
              <a:t>Précisez votre adresse MSSanté dans votre signature électronique et dans le bandeau de vos emails</a:t>
            </a:r>
          </a:p>
          <a:p>
            <a:pPr>
              <a:buNone/>
            </a:pPr>
            <a:r>
              <a:rPr lang="fr-FR" sz="1800" dirty="0">
                <a:solidFill>
                  <a:srgbClr val="2F2873"/>
                </a:solidFill>
                <a:sym typeface="Wingdings" panose="05000000000000000000" pitchFamily="2" charset="2"/>
              </a:rPr>
              <a:t>Enfin, n’hésitez pas à profiter des instances déjà en place pour promouvoir l’usage de la messagerie et développer votre réseau de partenaires !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sz="1800" dirty="0">
                <a:solidFill>
                  <a:srgbClr val="2F2873"/>
                </a:solidFill>
                <a:sym typeface="Wingdings" panose="05000000000000000000" pitchFamily="2" charset="2"/>
              </a:rPr>
              <a:t> Prenez contact avec vos interlocuteurs locaux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63EC0E7-8014-AF97-618E-7ECFC7E846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02" y="1935125"/>
            <a:ext cx="556406" cy="52828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FC03A7B-FF46-FD3B-FAC5-E04E00F349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02" y="2688029"/>
            <a:ext cx="556406" cy="52828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7223E6E-6B21-BF4E-2043-77BF3E3748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02" y="3671694"/>
            <a:ext cx="556406" cy="528288"/>
          </a:xfrm>
          <a:prstGeom prst="rect">
            <a:avLst/>
          </a:prstGeom>
        </p:spPr>
      </p:pic>
      <p:pic>
        <p:nvPicPr>
          <p:cNvPr id="10" name="Image 9">
            <a:hlinkClick r:id="rId3"/>
            <a:extLst>
              <a:ext uri="{FF2B5EF4-FFF2-40B4-BE49-F238E27FC236}">
                <a16:creationId xmlns:a16="http://schemas.microsoft.com/office/drawing/2014/main" id="{45E9C380-EFDB-C94C-05A0-163852B20C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1194" y="1549468"/>
            <a:ext cx="3111161" cy="608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 10">
            <a:hlinkClick r:id="rId5"/>
            <a:extLst>
              <a:ext uri="{FF2B5EF4-FFF2-40B4-BE49-F238E27FC236}">
                <a16:creationId xmlns:a16="http://schemas.microsoft.com/office/drawing/2014/main" id="{1E736E07-3252-4AFB-ADD0-F64B671337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1474" y="1868721"/>
            <a:ext cx="1763014" cy="2486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4E2C82D-5DBE-3E66-25BE-9C5D8615DD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02747" y="2655224"/>
            <a:ext cx="1749608" cy="2486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2BB9833-7B90-E8B7-2F72-D23F345F64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8497" y="3935838"/>
            <a:ext cx="1765656" cy="2486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7672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1E3BAE7-BCCB-4661-BADB-F2AD399F4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AE30-263F-4FF1-9C09-810AA140D6E3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B9C078FE-B98F-9720-C6A9-F7FA9292AC3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146068" y="794138"/>
            <a:ext cx="9405686" cy="829993"/>
          </a:xfrm>
        </p:spPr>
        <p:txBody>
          <a:bodyPr/>
          <a:lstStyle/>
          <a:p>
            <a:r>
              <a:rPr lang="fr-FR" dirty="0"/>
              <a:t>La messagerie citoyenne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D421D1A-D3CC-423A-C49E-17C50754D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183" y="1364924"/>
            <a:ext cx="9966335" cy="485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77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14">
            <a:extLst>
              <a:ext uri="{FF2B5EF4-FFF2-40B4-BE49-F238E27FC236}">
                <a16:creationId xmlns:a16="http://schemas.microsoft.com/office/drawing/2014/main" id="{D5BE0730-4E9D-8E96-8583-71B21CCFE778}"/>
              </a:ext>
            </a:extLst>
          </p:cNvPr>
          <p:cNvSpPr txBox="1"/>
          <p:nvPr/>
        </p:nvSpPr>
        <p:spPr>
          <a:xfrm>
            <a:off x="477838" y="1397675"/>
            <a:ext cx="4170362" cy="2246769"/>
          </a:xfrm>
          <a:prstGeom prst="rect">
            <a:avLst/>
          </a:prstGeom>
          <a:noFill/>
          <a:ln>
            <a:solidFill>
              <a:srgbClr val="DF268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fr-FR" sz="1400" dirty="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L’adresse de messagerie MSS-C d’un patient est construite sur la base de son INS</a:t>
            </a:r>
            <a:r>
              <a:rPr lang="fr-FR" sz="1400" b="1" dirty="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 : </a:t>
            </a:r>
            <a:r>
              <a:rPr lang="fr-FR" sz="1400" b="1" dirty="0">
                <a:solidFill>
                  <a:srgbClr val="000000"/>
                </a:solidFill>
                <a:latin typeface="Montserrat"/>
                <a:ea typeface="+mn-lt"/>
                <a:cs typeface="+mn-lt"/>
                <a:hlinkClick r:id="rId2"/>
              </a:rPr>
              <a:t>184111679842@patient.mssanté.fr</a:t>
            </a:r>
            <a:r>
              <a:rPr lang="fr-FR" sz="1400" b="1" dirty="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. </a:t>
            </a:r>
          </a:p>
          <a:p>
            <a:pPr>
              <a:defRPr/>
            </a:pPr>
            <a:endParaRPr lang="fr-FR" sz="1400" b="1" dirty="0">
              <a:solidFill>
                <a:srgbClr val="000000"/>
              </a:solidFill>
              <a:latin typeface="Montserrat"/>
              <a:ea typeface="+mn-lt"/>
              <a:cs typeface="+mn-lt"/>
            </a:endParaRPr>
          </a:p>
          <a:p>
            <a:pPr>
              <a:defRPr/>
            </a:pPr>
            <a:r>
              <a:rPr lang="fr-FR" sz="1400" dirty="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L’INS qualifiée peut être récupérée automatiquement pour générer l’adresse MSS-C d’un patient, pour un patient déjà connu ou après l’admission administrative et la vérification de l’identité d’un nouveau patient.</a:t>
            </a:r>
            <a:endParaRPr lang="en-US" sz="1400" dirty="0">
              <a:latin typeface="Montserrat"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7D5CD44C-1214-9BF7-049C-10E87AEDB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350" y="1407190"/>
            <a:ext cx="5556251" cy="40882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7" name="Straight Arrow Connector 8">
            <a:extLst>
              <a:ext uri="{FF2B5EF4-FFF2-40B4-BE49-F238E27FC236}">
                <a16:creationId xmlns:a16="http://schemas.microsoft.com/office/drawing/2014/main" id="{B772AAB8-C3E7-5024-FFB0-B8534C1CB580}"/>
              </a:ext>
            </a:extLst>
          </p:cNvPr>
          <p:cNvCxnSpPr>
            <a:cxnSpLocks/>
          </p:cNvCxnSpPr>
          <p:nvPr/>
        </p:nvCxnSpPr>
        <p:spPr>
          <a:xfrm flipV="1">
            <a:off x="4826000" y="2303225"/>
            <a:ext cx="4044951" cy="135175"/>
          </a:xfrm>
          <a:prstGeom prst="straightConnector1">
            <a:avLst/>
          </a:prstGeom>
          <a:noFill/>
          <a:ln w="38100" cap="flat">
            <a:solidFill>
              <a:srgbClr val="DF268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4625E0E-6DFD-B605-1AAC-183324EF7058}"/>
              </a:ext>
            </a:extLst>
          </p:cNvPr>
          <p:cNvSpPr txBox="1"/>
          <p:nvPr/>
        </p:nvSpPr>
        <p:spPr>
          <a:xfrm>
            <a:off x="477838" y="3925799"/>
            <a:ext cx="5062537" cy="156966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200" dirty="0">
                <a:latin typeface="Montserrat"/>
                <a:ea typeface="Calibri"/>
                <a:cs typeface="Calibri"/>
              </a:rPr>
              <a:t>Pour encourager l’usage de la MSS-C, en parallèle du déploiement de l’INS dans les logiciels de santé, </a:t>
            </a:r>
            <a:r>
              <a:rPr lang="en-US" sz="1200" b="1" dirty="0">
                <a:latin typeface="Montserrat"/>
                <a:ea typeface="Calibri"/>
                <a:cs typeface="Calibri"/>
              </a:rPr>
              <a:t>une dérogation permet l’usage d’une INS non qualifiée dans le cadre de la MSS-C jusqu’à fin 2023</a:t>
            </a:r>
            <a:r>
              <a:rPr lang="en-US" sz="1200" dirty="0">
                <a:latin typeface="Montserrat"/>
                <a:ea typeface="Calibri"/>
                <a:cs typeface="Calibri"/>
              </a:rPr>
              <a:t>. </a:t>
            </a:r>
          </a:p>
          <a:p>
            <a:pPr algn="just"/>
            <a:r>
              <a:rPr lang="en-US" sz="1200" dirty="0">
                <a:latin typeface="Montserrat"/>
                <a:ea typeface="Calibri"/>
                <a:cs typeface="Calibri"/>
              </a:rPr>
              <a:t>C'est-à-dire que l’INS du patient peut être récupérée auprès du TLS INSi et utilisée dans le cadre de la MSS-C avant sa qualification. De même, l’adresse MSS-C peut être saisie manuellement par le secrétariat.</a:t>
            </a:r>
            <a:endParaRPr lang="en-US" sz="1200" dirty="0">
              <a:latin typeface="Montserra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4E0EB4-5393-1EFA-FF09-2A4A9AC2B44B}"/>
              </a:ext>
            </a:extLst>
          </p:cNvPr>
          <p:cNvSpPr/>
          <p:nvPr/>
        </p:nvSpPr>
        <p:spPr>
          <a:xfrm>
            <a:off x="9916160" y="274320"/>
            <a:ext cx="2032000" cy="538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Espace réservé du numéro de diapositive 3">
            <a:extLst>
              <a:ext uri="{FF2B5EF4-FFF2-40B4-BE49-F238E27FC236}">
                <a16:creationId xmlns:a16="http://schemas.microsoft.com/office/drawing/2014/main" id="{845D32EC-B54D-FB66-8C55-39BC6931B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64153" y="6221546"/>
            <a:ext cx="1776730" cy="40256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2AE30-263F-4FF1-9C09-810AA140D6E3}" type="slidenum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srgbClr val="302973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rgbClr val="302973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9" name="Espace réservé du contenu 4">
            <a:extLst>
              <a:ext uri="{FF2B5EF4-FFF2-40B4-BE49-F238E27FC236}">
                <a16:creationId xmlns:a16="http://schemas.microsoft.com/office/drawing/2014/main" id="{371774B8-837E-BB7C-39A7-370DA59C9FC0}"/>
              </a:ext>
            </a:extLst>
          </p:cNvPr>
          <p:cNvSpPr txBox="1">
            <a:spLocks/>
          </p:cNvSpPr>
          <p:nvPr/>
        </p:nvSpPr>
        <p:spPr bwMode="auto">
          <a:xfrm>
            <a:off x="1146068" y="794138"/>
            <a:ext cx="9405686" cy="829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fontAlgn="base" latinLnBrk="0" hangingPunct="1">
              <a:lnSpc>
                <a:spcPts val="304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Tx/>
              <a:buFont typeface="Arial" panose="020B0604020202020204" pitchFamily="34" charset="0"/>
              <a:buNone/>
              <a:tabLst/>
              <a:defRPr sz="3200" b="1" i="0" kern="1200" baseline="0">
                <a:solidFill>
                  <a:schemeClr val="tx2"/>
                </a:solidFill>
                <a:latin typeface="Oceania" panose="02000000000000000000" pitchFamily="2" charset="0"/>
                <a:ea typeface="+mn-ea"/>
                <a:cs typeface="Arial" pitchFamily="34" charset="0"/>
              </a:defRPr>
            </a:lvl1pPr>
            <a:lvl2pPr marL="994950" indent="-141750" algn="l" rtl="0" eaLnBrk="1" fontAlgn="base" hangingPunct="1">
              <a:spcBef>
                <a:spcPct val="20000"/>
              </a:spcBef>
              <a:spcAft>
                <a:spcPts val="1200"/>
              </a:spcAft>
              <a:buFontTx/>
              <a:buBlip>
                <a:blip r:embed="rId4"/>
              </a:buBlip>
              <a:defRPr sz="1200" kern="1200">
                <a:solidFill>
                  <a:schemeClr val="tx1"/>
                </a:solidFill>
                <a:latin typeface="Montserrat" pitchFamily="2" charset="77"/>
                <a:ea typeface="+mn-ea"/>
                <a:cs typeface="Arial" pitchFamily="34" charset="0"/>
              </a:defRPr>
            </a:lvl2pPr>
            <a:lvl3pPr marL="1359000" indent="-84600" algn="l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Montserrat" pitchFamily="2" charset="77"/>
                <a:ea typeface="+mn-ea"/>
                <a:cs typeface="Arial" pitchFamily="34" charset="0"/>
              </a:defRPr>
            </a:lvl3pPr>
            <a:lvl4pPr marL="1708200" indent="-120600" algn="l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Montserrat" pitchFamily="2" charset="77"/>
                <a:ea typeface="+mn-ea"/>
                <a:cs typeface="Arial" pitchFamily="34" charset="0"/>
              </a:defRPr>
            </a:lvl4pPr>
            <a:lvl5pPr marL="2057400" indent="-120600" algn="l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Montserrat" pitchFamily="2" charset="77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La messagerie citoyenne </a:t>
            </a:r>
          </a:p>
        </p:txBody>
      </p:sp>
    </p:spTree>
    <p:extLst>
      <p:ext uri="{BB962C8B-B14F-4D97-AF65-F5344CB8AC3E}">
        <p14:creationId xmlns:p14="http://schemas.microsoft.com/office/powerpoint/2010/main" val="656344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EBCD4C17-FBC9-B466-D772-DB6FD1CD764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98280" y="963999"/>
            <a:ext cx="11217832" cy="829993"/>
          </a:xfrm>
        </p:spPr>
        <p:txBody>
          <a:bodyPr wrap="square" anchor="t">
            <a:noAutofit/>
          </a:bodyPr>
          <a:lstStyle/>
          <a:p>
            <a:pPr algn="ctr"/>
            <a:r>
              <a:rPr lang="fr-FR" sz="2400">
                <a:solidFill>
                  <a:srgbClr val="131C5F"/>
                </a:solidFill>
                <a:latin typeface="oceania" panose="02000000000000000000"/>
              </a:rPr>
              <a:t>Des questions ? </a:t>
            </a:r>
            <a:endParaRPr lang="fr-FR" sz="2400"/>
          </a:p>
        </p:txBody>
      </p:sp>
      <p:sp>
        <p:nvSpPr>
          <p:cNvPr id="3" name="Espace réservé du numéro de diapositive 1">
            <a:extLst>
              <a:ext uri="{FF2B5EF4-FFF2-40B4-BE49-F238E27FC236}">
                <a16:creationId xmlns:a16="http://schemas.microsoft.com/office/drawing/2014/main" id="{AE1D9E6C-4235-6B9D-DC70-CD11DCCBC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9932" y="6492875"/>
            <a:ext cx="472068" cy="365125"/>
          </a:xfrm>
        </p:spPr>
        <p:txBody>
          <a:bodyPr/>
          <a:lstStyle/>
          <a:p>
            <a:fld id="{E9C2AE30-263F-4FF1-9C09-810AA140D6E3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2727883-CD51-4AF7-2A2D-B53450C306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280163"/>
            <a:ext cx="3305660" cy="218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823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F8E7B1F-611A-FBA1-6F33-6810AF5F3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AE30-263F-4FF1-9C09-810AA140D6E3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8C6B00EA-1EF2-46B1-83D4-2730427546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48" t="11704" r="26148" b="11704"/>
          <a:stretch/>
        </p:blipFill>
        <p:spPr>
          <a:xfrm>
            <a:off x="5829980" y="3352326"/>
            <a:ext cx="740884" cy="737704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C214B304-A3D3-41E7-A6CD-17C595C3C977}"/>
              </a:ext>
            </a:extLst>
          </p:cNvPr>
          <p:cNvSpPr/>
          <p:nvPr/>
        </p:nvSpPr>
        <p:spPr>
          <a:xfrm>
            <a:off x="1136610" y="2258314"/>
            <a:ext cx="4369309" cy="2451216"/>
          </a:xfrm>
          <a:prstGeom prst="rect">
            <a:avLst/>
          </a:prstGeom>
          <a:solidFill>
            <a:schemeClr val="bg1"/>
          </a:solidFill>
          <a:ln w="28575" cap="sq">
            <a:solidFill>
              <a:srgbClr val="EB557B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fr-FR" sz="1600">
              <a:solidFill>
                <a:schemeClr val="bg1"/>
              </a:solidFill>
            </a:endParaRPr>
          </a:p>
        </p:txBody>
      </p:sp>
      <p:grpSp>
        <p:nvGrpSpPr>
          <p:cNvPr id="34" name="Group 23">
            <a:extLst>
              <a:ext uri="{FF2B5EF4-FFF2-40B4-BE49-F238E27FC236}">
                <a16:creationId xmlns:a16="http://schemas.microsoft.com/office/drawing/2014/main" id="{9E14DD5D-573D-4DE0-8E79-E36ADCF64850}"/>
              </a:ext>
            </a:extLst>
          </p:cNvPr>
          <p:cNvGrpSpPr/>
          <p:nvPr/>
        </p:nvGrpSpPr>
        <p:grpSpPr>
          <a:xfrm>
            <a:off x="1240571" y="2484411"/>
            <a:ext cx="2001837" cy="2217465"/>
            <a:chOff x="990985" y="2450202"/>
            <a:chExt cx="2001837" cy="2397107"/>
          </a:xfrm>
        </p:grpSpPr>
        <p:pic>
          <p:nvPicPr>
            <p:cNvPr id="35" name="Image 7">
              <a:extLst>
                <a:ext uri="{FF2B5EF4-FFF2-40B4-BE49-F238E27FC236}">
                  <a16:creationId xmlns:a16="http://schemas.microsoft.com/office/drawing/2014/main" id="{76337C88-C3AC-47E7-A417-5E121B1D07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342" b="40749"/>
            <a:stretch/>
          </p:blipFill>
          <p:spPr>
            <a:xfrm>
              <a:off x="1083925" y="2450202"/>
              <a:ext cx="1663264" cy="1339315"/>
            </a:xfrm>
            <a:prstGeom prst="flowChartConnector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6AA29F0-05F3-4ABA-B5D0-25BA2D2C43DF}"/>
                </a:ext>
              </a:extLst>
            </p:cNvPr>
            <p:cNvSpPr/>
            <p:nvPr/>
          </p:nvSpPr>
          <p:spPr>
            <a:xfrm>
              <a:off x="990985" y="3737613"/>
              <a:ext cx="2001837" cy="1109696"/>
            </a:xfrm>
            <a:prstGeom prst="rect">
              <a:avLst/>
            </a:prstGeom>
            <a:solidFill>
              <a:schemeClr val="bg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1100">
                <a:solidFill>
                  <a:srgbClr val="105179"/>
                </a:solidFill>
                <a:cs typeface="Calibri" panose="020F0502020204030204" pitchFamily="34" charset="0"/>
              </a:endParaRPr>
            </a:p>
            <a:p>
              <a:r>
                <a:rPr lang="fr-FR" sz="1100">
                  <a:solidFill>
                    <a:srgbClr val="105179"/>
                  </a:solidFill>
                  <a:cs typeface="Calibri" panose="020F0502020204030204" pitchFamily="34" charset="0"/>
                </a:rPr>
                <a:t>- Faciliter l’accès au patient à ses données médicales</a:t>
              </a:r>
            </a:p>
            <a:p>
              <a:r>
                <a:rPr lang="fr-FR" sz="1100">
                  <a:solidFill>
                    <a:srgbClr val="105179"/>
                  </a:solidFill>
                  <a:cs typeface="Calibri" panose="020F0502020204030204" pitchFamily="34" charset="0"/>
                </a:rPr>
                <a:t>- Faciliter le partage entre professionnels</a:t>
              </a:r>
            </a:p>
            <a:p>
              <a:pPr algn="ctr"/>
              <a:endParaRPr lang="fr-FR" sz="1100">
                <a:solidFill>
                  <a:srgbClr val="105179"/>
                </a:solidFill>
                <a:cs typeface="Calibri" panose="020F0502020204030204" pitchFamily="34" charset="0"/>
              </a:endParaRPr>
            </a:p>
          </p:txBody>
        </p:sp>
      </p:grpSp>
      <p:sp>
        <p:nvSpPr>
          <p:cNvPr id="48" name="ZoneTexte 47">
            <a:extLst>
              <a:ext uri="{FF2B5EF4-FFF2-40B4-BE49-F238E27FC236}">
                <a16:creationId xmlns:a16="http://schemas.microsoft.com/office/drawing/2014/main" id="{EFFB7C5C-4D31-4D94-A47E-787633B4A773}"/>
              </a:ext>
            </a:extLst>
          </p:cNvPr>
          <p:cNvSpPr txBox="1"/>
          <p:nvPr/>
        </p:nvSpPr>
        <p:spPr>
          <a:xfrm>
            <a:off x="993877" y="1517739"/>
            <a:ext cx="4801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302973"/>
                </a:solidFill>
                <a:latin typeface="Montserrat" panose="00000500000000000000" pitchFamily="2" charset="0"/>
              </a:rPr>
              <a:t>Développer le partage des données de santé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369233EE-E9B5-440E-B49B-8385D704EF5E}"/>
              </a:ext>
            </a:extLst>
          </p:cNvPr>
          <p:cNvSpPr txBox="1"/>
          <p:nvPr/>
        </p:nvSpPr>
        <p:spPr>
          <a:xfrm>
            <a:off x="6471097" y="1517738"/>
            <a:ext cx="4899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solidFill>
                  <a:srgbClr val="302973"/>
                </a:solidFill>
                <a:latin typeface="Montserrat" panose="00000500000000000000" pitchFamily="2" charset="0"/>
              </a:rPr>
              <a:t>Renforcer l’accessibilité et la sécurité des données patients et professionnels</a:t>
            </a:r>
          </a:p>
        </p:txBody>
      </p:sp>
      <p:pic>
        <p:nvPicPr>
          <p:cNvPr id="50" name="Image 3">
            <a:extLst>
              <a:ext uri="{FF2B5EF4-FFF2-40B4-BE49-F238E27FC236}">
                <a16:creationId xmlns:a16="http://schemas.microsoft.com/office/drawing/2014/main" id="{7286AF09-DF25-4BEE-9CF9-53AD3B54A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6968" y="2202398"/>
            <a:ext cx="968680" cy="592643"/>
          </a:xfrm>
          <a:prstGeom prst="rect">
            <a:avLst/>
          </a:prstGeom>
        </p:spPr>
      </p:pic>
      <p:sp>
        <p:nvSpPr>
          <p:cNvPr id="51" name="ZoneTexte 50">
            <a:extLst>
              <a:ext uri="{FF2B5EF4-FFF2-40B4-BE49-F238E27FC236}">
                <a16:creationId xmlns:a16="http://schemas.microsoft.com/office/drawing/2014/main" id="{C134A040-F675-4F4B-8545-F1753047E5EE}"/>
              </a:ext>
            </a:extLst>
          </p:cNvPr>
          <p:cNvSpPr txBox="1"/>
          <p:nvPr/>
        </p:nvSpPr>
        <p:spPr>
          <a:xfrm>
            <a:off x="538480" y="5025790"/>
            <a:ext cx="10708033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2E286A"/>
                </a:solidFill>
                <a:effectLst/>
                <a:uLnTx/>
                <a:uFillTx/>
                <a:latin typeface="Montserrat" panose="00000500000000000000" pitchFamily="2" charset="0"/>
              </a:rPr>
              <a:t>Les professionnels et structures de santé de ville, hôpital et médico-social doivent donc :  </a:t>
            </a:r>
          </a:p>
          <a:p>
            <a:pPr marL="742950" lvl="1" indent="-285750">
              <a:buFont typeface="Wingdings" panose="05000000000000000000" pitchFamily="2" charset="2"/>
              <a:buChar char="ü"/>
              <a:defRPr/>
            </a:pP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srgbClr val="2E286A"/>
                </a:solidFill>
                <a:effectLst/>
                <a:uLnTx/>
                <a:uFillTx/>
                <a:latin typeface="Montserrat" panose="00000500000000000000" pitchFamily="2" charset="0"/>
              </a:rPr>
              <a:t>Accélérer la mise aux normes de leurs logiciels de santé pour les rendre compatibles avec ces 4 briques</a:t>
            </a:r>
          </a:p>
          <a:p>
            <a:pPr marL="742950" lvl="1" indent="-285750">
              <a:buFont typeface="Wingdings" panose="05000000000000000000" pitchFamily="2" charset="2"/>
              <a:buChar char="ü"/>
              <a:defRPr/>
            </a:pP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srgbClr val="2E286A"/>
                </a:solidFill>
                <a:effectLst/>
                <a:uLnTx/>
                <a:uFillTx/>
                <a:latin typeface="Montserrat" panose="00000500000000000000" pitchFamily="2" charset="0"/>
              </a:rPr>
              <a:t>En développer l’usage : plus de partage et d’échanges</a:t>
            </a:r>
          </a:p>
        </p:txBody>
      </p:sp>
      <p:pic>
        <p:nvPicPr>
          <p:cNvPr id="52" name="Image 51">
            <a:extLst>
              <a:ext uri="{FF2B5EF4-FFF2-40B4-BE49-F238E27FC236}">
                <a16:creationId xmlns:a16="http://schemas.microsoft.com/office/drawing/2014/main" id="{E50E1055-D110-4032-8302-0EF1DFD417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05" t="14944" r="5055" b="7215"/>
          <a:stretch/>
        </p:blipFill>
        <p:spPr>
          <a:xfrm>
            <a:off x="7012733" y="2580639"/>
            <a:ext cx="3756867" cy="2113293"/>
          </a:xfrm>
          <a:prstGeom prst="rect">
            <a:avLst/>
          </a:prstGeom>
          <a:ln w="19050">
            <a:solidFill>
              <a:srgbClr val="EB557B"/>
            </a:solidFill>
          </a:ln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5474AEB2-1435-4990-8B0D-62C0B00B96B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91004"/>
          <a:stretch/>
        </p:blipFill>
        <p:spPr>
          <a:xfrm>
            <a:off x="1186642" y="2209030"/>
            <a:ext cx="4377538" cy="268247"/>
          </a:xfrm>
          <a:prstGeom prst="rect">
            <a:avLst/>
          </a:prstGeom>
        </p:spPr>
      </p:pic>
      <p:pic>
        <p:nvPicPr>
          <p:cNvPr id="59" name="Image 58">
            <a:extLst>
              <a:ext uri="{FF2B5EF4-FFF2-40B4-BE49-F238E27FC236}">
                <a16:creationId xmlns:a16="http://schemas.microsoft.com/office/drawing/2014/main" id="{9C06D8DE-6229-44E8-84B4-B9AC9A87D2E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8609" t="13951" r="16493" b="46871"/>
          <a:stretch/>
        </p:blipFill>
        <p:spPr>
          <a:xfrm>
            <a:off x="3804078" y="2493625"/>
            <a:ext cx="1205711" cy="1292332"/>
          </a:xfrm>
          <a:prstGeom prst="rect">
            <a:avLst/>
          </a:prstGeom>
        </p:spPr>
      </p:pic>
      <p:sp>
        <p:nvSpPr>
          <p:cNvPr id="23" name="Espace réservé du contenu 4">
            <a:extLst>
              <a:ext uri="{FF2B5EF4-FFF2-40B4-BE49-F238E27FC236}">
                <a16:creationId xmlns:a16="http://schemas.microsoft.com/office/drawing/2014/main" id="{971A7AD0-4931-A694-549A-E94C9224BC9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3609" y="594767"/>
            <a:ext cx="10708033" cy="895662"/>
          </a:xfrm>
        </p:spPr>
        <p:txBody>
          <a:bodyPr/>
          <a:lstStyle/>
          <a:p>
            <a:r>
              <a:rPr kumimoji="0" lang="fr-FR" sz="3200" b="1" i="0" u="none" strike="noStrike" kern="1200" cap="none" spc="0" normalizeH="0" baseline="0" noProof="0" dirty="0">
                <a:ln w="6350" cap="flat">
                  <a:noFill/>
                  <a:miter lim="800000"/>
                </a:ln>
                <a:solidFill>
                  <a:srgbClr val="002060"/>
                </a:solidFill>
                <a:effectLst/>
                <a:uLnTx/>
                <a:uFillTx/>
                <a:latin typeface="Oceania" panose="02000000000000000000"/>
                <a:ea typeface="+mj-ea"/>
                <a:cs typeface="+mj-cs"/>
              </a:rPr>
              <a:t>Le Ségur : un investissement historique au service de l’échange et du partage de données sensibles en santé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84616F-74D4-FD48-7466-74EC1B9542CC}"/>
              </a:ext>
            </a:extLst>
          </p:cNvPr>
          <p:cNvSpPr/>
          <p:nvPr/>
        </p:nvSpPr>
        <p:spPr>
          <a:xfrm>
            <a:off x="7222458" y="3810524"/>
            <a:ext cx="2001837" cy="1026534"/>
          </a:xfrm>
          <a:prstGeom prst="rect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1100">
                <a:solidFill>
                  <a:srgbClr val="105179"/>
                </a:solidFill>
                <a:cs typeface="Calibri" panose="020F0502020204030204" pitchFamily="34" charset="0"/>
              </a:rPr>
              <a:t>Référencement de données avec l’Identité Nationale de Santé</a:t>
            </a:r>
          </a:p>
          <a:p>
            <a:pPr algn="ctr"/>
            <a:endParaRPr lang="fr-FR" sz="1100">
              <a:solidFill>
                <a:srgbClr val="10517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7727885-FC9F-4307-A177-A46DA2E3EE72}"/>
              </a:ext>
            </a:extLst>
          </p:cNvPr>
          <p:cNvSpPr/>
          <p:nvPr/>
        </p:nvSpPr>
        <p:spPr>
          <a:xfrm>
            <a:off x="3423606" y="3722670"/>
            <a:ext cx="1967757" cy="977132"/>
          </a:xfrm>
          <a:prstGeom prst="rect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1100">
                <a:solidFill>
                  <a:srgbClr val="105179"/>
                </a:solidFill>
                <a:latin typeface="Calibri "/>
                <a:cs typeface="Calibri" panose="020F0502020204030204" pitchFamily="34" charset="0"/>
              </a:rPr>
              <a:t>- Echanges d’informations entre professionnels de santé et structures (labo, radio, pharmacies…)</a:t>
            </a:r>
          </a:p>
          <a:p>
            <a:r>
              <a:rPr lang="fr-FR" sz="1100">
                <a:solidFill>
                  <a:srgbClr val="105179"/>
                </a:solidFill>
                <a:latin typeface="Calibri "/>
                <a:cs typeface="Calibri" panose="020F0502020204030204" pitchFamily="34" charset="0"/>
              </a:rPr>
              <a:t>- Echanges de données avec l’usager</a:t>
            </a:r>
          </a:p>
        </p:txBody>
      </p:sp>
    </p:spTree>
    <p:extLst>
      <p:ext uri="{BB962C8B-B14F-4D97-AF65-F5344CB8AC3E}">
        <p14:creationId xmlns:p14="http://schemas.microsoft.com/office/powerpoint/2010/main" val="3379491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1495B66-E614-FE9A-4D5D-250EA177784B}"/>
              </a:ext>
            </a:extLst>
          </p:cNvPr>
          <p:cNvSpPr/>
          <p:nvPr/>
        </p:nvSpPr>
        <p:spPr>
          <a:xfrm>
            <a:off x="895611" y="1524000"/>
            <a:ext cx="3180195" cy="14122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1700" b="1" i="0" u="none" strike="noStrike" cap="none" normalizeH="0" baseline="0" dirty="0">
                <a:ln>
                  <a:noFill/>
                </a:ln>
                <a:solidFill>
                  <a:srgbClr val="2E286A"/>
                </a:solidFill>
                <a:effectLst/>
                <a:latin typeface="Montserrat" panose="00000500000000000000" pitchFamily="2" charset="0"/>
              </a:rPr>
              <a:t>Données financières</a:t>
            </a:r>
            <a:r>
              <a:rPr kumimoji="0" lang="fr-FR" altLang="fr-FR" sz="1700" b="0" i="0" u="none" strike="noStrike" cap="none" normalizeH="0" baseline="0" dirty="0">
                <a:ln>
                  <a:noFill/>
                </a:ln>
                <a:solidFill>
                  <a:srgbClr val="2E286A"/>
                </a:solidFill>
                <a:effectLst/>
                <a:latin typeface="Montserrat" panose="00000500000000000000" pitchFamily="2" charset="0"/>
              </a:rPr>
              <a:t> : Détails bancaires, historiques de crédit, informations fiscales, etc.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20D9F2D-1454-5BFB-15BA-DCC652098989}"/>
              </a:ext>
            </a:extLst>
          </p:cNvPr>
          <p:cNvSpPr/>
          <p:nvPr/>
        </p:nvSpPr>
        <p:spPr>
          <a:xfrm>
            <a:off x="4145988" y="1524000"/>
            <a:ext cx="3180195" cy="14122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1700" b="1" i="0" u="none" strike="noStrike" cap="none" normalizeH="0" baseline="0">
                <a:ln>
                  <a:noFill/>
                </a:ln>
                <a:solidFill>
                  <a:srgbClr val="2E286A"/>
                </a:solidFill>
                <a:effectLst/>
                <a:latin typeface="Montserrat" panose="00000500000000000000" pitchFamily="2" charset="0"/>
              </a:rPr>
              <a:t>Données biométriques</a:t>
            </a:r>
            <a:r>
              <a:rPr kumimoji="0" lang="fr-FR" altLang="fr-FR" sz="1700" b="0" i="0" u="none" strike="noStrike" cap="none" normalizeH="0" baseline="0">
                <a:ln>
                  <a:noFill/>
                </a:ln>
                <a:solidFill>
                  <a:srgbClr val="2E286A"/>
                </a:solidFill>
                <a:effectLst/>
                <a:latin typeface="Montserrat" panose="00000500000000000000" pitchFamily="2" charset="0"/>
              </a:rPr>
              <a:t> : Empreintes digitales, reconnaissance faciale, ADN, etc.</a:t>
            </a:r>
            <a:endParaRPr kumimoji="0" lang="fr-FR" altLang="fr-FR" sz="1700" b="0" i="0" u="none" strike="noStrike" cap="none" normalizeH="0" baseline="0" dirty="0">
              <a:ln>
                <a:noFill/>
              </a:ln>
              <a:solidFill>
                <a:srgbClr val="2E286A"/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5658970-8BDB-0E68-758D-221BCF2E861B}"/>
              </a:ext>
            </a:extLst>
          </p:cNvPr>
          <p:cNvSpPr/>
          <p:nvPr/>
        </p:nvSpPr>
        <p:spPr>
          <a:xfrm>
            <a:off x="7426845" y="1524000"/>
            <a:ext cx="3805035" cy="14122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fr-FR" altLang="fr-FR" sz="1700" b="1" i="0" u="none" strike="noStrike" cap="none" normalizeH="0" baseline="0">
                <a:ln>
                  <a:noFill/>
                </a:ln>
                <a:solidFill>
                  <a:srgbClr val="2E286A"/>
                </a:solidFill>
                <a:effectLst/>
                <a:latin typeface="Montserrat" panose="00000500000000000000" pitchFamily="2" charset="0"/>
              </a:rPr>
              <a:t>Données de localisation</a:t>
            </a:r>
            <a:r>
              <a:rPr kumimoji="0" lang="fr-FR" altLang="fr-FR" sz="1700" b="0" i="0" u="none" strike="noStrike" cap="none" normalizeH="0" baseline="0">
                <a:ln>
                  <a:noFill/>
                </a:ln>
                <a:solidFill>
                  <a:srgbClr val="2E286A"/>
                </a:solidFill>
                <a:effectLst/>
                <a:latin typeface="Montserrat" panose="00000500000000000000" pitchFamily="2" charset="0"/>
              </a:rPr>
              <a:t> : Informations permettant de suivre les déplacements d'une personne.</a:t>
            </a:r>
            <a:endParaRPr lang="fr-FR" sz="1700" dirty="0">
              <a:solidFill>
                <a:srgbClr val="2E286A"/>
              </a:solidFill>
              <a:latin typeface="Montserrat" panose="000005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EBEAD73-8441-20C3-82A6-830F7FDE4DFE}"/>
              </a:ext>
            </a:extLst>
          </p:cNvPr>
          <p:cNvSpPr/>
          <p:nvPr/>
        </p:nvSpPr>
        <p:spPr>
          <a:xfrm>
            <a:off x="895611" y="3002589"/>
            <a:ext cx="3180195" cy="14122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1700" b="1" i="0" u="none" strike="noStrike" cap="none" normalizeH="0" baseline="0">
                <a:ln>
                  <a:noFill/>
                </a:ln>
                <a:solidFill>
                  <a:srgbClr val="2E286A"/>
                </a:solidFill>
                <a:effectLst/>
                <a:latin typeface="Montserrat" panose="00000500000000000000" pitchFamily="2" charset="0"/>
              </a:rPr>
              <a:t>Données sur les origines raciales ou ethniques</a:t>
            </a:r>
            <a:r>
              <a:rPr kumimoji="0" lang="fr-FR" altLang="fr-FR" sz="1700" b="0" i="0" u="none" strike="noStrike" cap="none" normalizeH="0" baseline="0">
                <a:ln>
                  <a:noFill/>
                </a:ln>
                <a:solidFill>
                  <a:srgbClr val="2E286A"/>
                </a:solidFill>
                <a:effectLst/>
                <a:latin typeface="Montserrat" panose="00000500000000000000" pitchFamily="2" charset="0"/>
              </a:rPr>
              <a:t>.</a:t>
            </a:r>
            <a:endParaRPr kumimoji="0" lang="fr-FR" altLang="fr-FR" sz="1700" b="0" i="0" u="none" strike="noStrike" cap="none" normalizeH="0" baseline="0" dirty="0">
              <a:ln>
                <a:noFill/>
              </a:ln>
              <a:solidFill>
                <a:srgbClr val="2E286A"/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42C3306-71CC-5F5F-A893-EFB806F93D4C}"/>
              </a:ext>
            </a:extLst>
          </p:cNvPr>
          <p:cNvSpPr/>
          <p:nvPr/>
        </p:nvSpPr>
        <p:spPr>
          <a:xfrm>
            <a:off x="4145988" y="3002589"/>
            <a:ext cx="3180195" cy="14122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fr-FR" altLang="fr-FR" sz="1700" b="1" i="0" u="none" strike="noStrike" cap="none" normalizeH="0" baseline="0">
                <a:ln>
                  <a:noFill/>
                </a:ln>
                <a:solidFill>
                  <a:srgbClr val="2E286A"/>
                </a:solidFill>
                <a:effectLst/>
                <a:latin typeface="Montserrat" panose="00000500000000000000" pitchFamily="2" charset="0"/>
              </a:rPr>
              <a:t>Opinions politiques</a:t>
            </a:r>
            <a:endParaRPr lang="fr-FR" sz="1700" dirty="0">
              <a:solidFill>
                <a:srgbClr val="2E286A"/>
              </a:solidFill>
              <a:latin typeface="Montserrat" panose="000005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E556613-D94D-1377-FB89-80A968ED2F4E}"/>
              </a:ext>
            </a:extLst>
          </p:cNvPr>
          <p:cNvSpPr/>
          <p:nvPr/>
        </p:nvSpPr>
        <p:spPr>
          <a:xfrm>
            <a:off x="7426845" y="3002589"/>
            <a:ext cx="3805035" cy="14122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1700" b="1" i="0" u="none" strike="noStrike" cap="none" normalizeH="0" baseline="0">
                <a:ln>
                  <a:noFill/>
                </a:ln>
                <a:solidFill>
                  <a:srgbClr val="2E286A"/>
                </a:solidFill>
                <a:effectLst/>
                <a:latin typeface="Montserrat" panose="00000500000000000000" pitchFamily="2" charset="0"/>
              </a:rPr>
              <a:t>Données relatives à la vie sexuelle ou à l'orientation sexuelle</a:t>
            </a:r>
            <a:r>
              <a:rPr kumimoji="0" lang="fr-FR" altLang="fr-FR" sz="1700" b="0" i="0" u="none" strike="noStrike" cap="none" normalizeH="0" baseline="0">
                <a:ln>
                  <a:noFill/>
                </a:ln>
                <a:solidFill>
                  <a:srgbClr val="2E286A"/>
                </a:solidFill>
                <a:effectLst/>
                <a:latin typeface="Montserrat" panose="00000500000000000000" pitchFamily="2" charset="0"/>
              </a:rPr>
              <a:t> d'une personne. </a:t>
            </a:r>
            <a:endParaRPr kumimoji="0" lang="fr-FR" altLang="fr-FR" sz="1700" b="0" i="0" u="none" strike="noStrike" cap="none" normalizeH="0" baseline="0" dirty="0">
              <a:ln>
                <a:noFill/>
              </a:ln>
              <a:solidFill>
                <a:srgbClr val="2E286A"/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E2BA5EC-F13D-A67C-096B-D24AAFF67F1A}"/>
              </a:ext>
            </a:extLst>
          </p:cNvPr>
          <p:cNvSpPr/>
          <p:nvPr/>
        </p:nvSpPr>
        <p:spPr>
          <a:xfrm>
            <a:off x="893110" y="4490749"/>
            <a:ext cx="3180195" cy="15479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1700" b="1" i="0" u="none" strike="noStrike" cap="none" normalizeH="0" baseline="0">
                <a:ln>
                  <a:noFill/>
                </a:ln>
                <a:solidFill>
                  <a:srgbClr val="2E286A"/>
                </a:solidFill>
                <a:effectLst/>
                <a:latin typeface="Montserrat" panose="00000500000000000000" pitchFamily="2" charset="0"/>
              </a:rPr>
              <a:t>Appartenance syndicale</a:t>
            </a:r>
            <a:r>
              <a:rPr kumimoji="0" lang="fr-FR" altLang="fr-FR" sz="1700" b="0" i="0" u="none" strike="noStrike" cap="none" normalizeH="0" baseline="0">
                <a:ln>
                  <a:noFill/>
                </a:ln>
                <a:solidFill>
                  <a:srgbClr val="2E286A"/>
                </a:solidFill>
                <a:effectLst/>
                <a:latin typeface="Montserrat" panose="00000500000000000000" pitchFamily="2" charset="0"/>
              </a:rPr>
              <a:t>.</a:t>
            </a:r>
            <a:endParaRPr kumimoji="0" lang="fr-FR" altLang="fr-FR" sz="1700" b="0" i="0" u="none" strike="noStrike" cap="none" normalizeH="0" baseline="0" dirty="0">
              <a:ln>
                <a:noFill/>
              </a:ln>
              <a:solidFill>
                <a:srgbClr val="2E286A"/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5167D9F-BCC7-1EF8-D92A-144486FDF052}"/>
              </a:ext>
            </a:extLst>
          </p:cNvPr>
          <p:cNvSpPr/>
          <p:nvPr/>
        </p:nvSpPr>
        <p:spPr>
          <a:xfrm>
            <a:off x="4143487" y="4490749"/>
            <a:ext cx="3180195" cy="15479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fr-FR" altLang="fr-FR" sz="1700" b="1" i="0" u="none" strike="noStrike" cap="none" normalizeH="0" baseline="0">
                <a:ln>
                  <a:noFill/>
                </a:ln>
                <a:solidFill>
                  <a:srgbClr val="2E286A"/>
                </a:solidFill>
                <a:effectLst/>
                <a:latin typeface="Montserrat" panose="00000500000000000000" pitchFamily="2" charset="0"/>
              </a:rPr>
              <a:t>Croyances religieuses ou philosophiques</a:t>
            </a:r>
            <a:endParaRPr lang="fr-FR" sz="1700" dirty="0">
              <a:solidFill>
                <a:srgbClr val="2E286A"/>
              </a:solidFill>
              <a:latin typeface="Montserrat" panose="000005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358686C-13C6-7537-84BA-79CA59525564}"/>
              </a:ext>
            </a:extLst>
          </p:cNvPr>
          <p:cNvSpPr/>
          <p:nvPr/>
        </p:nvSpPr>
        <p:spPr>
          <a:xfrm>
            <a:off x="7424344" y="4490749"/>
            <a:ext cx="3805035" cy="15479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EB55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1700" b="1" i="0" u="none" strike="noStrike" cap="none" normalizeH="0" baseline="0" dirty="0">
                <a:ln>
                  <a:noFill/>
                </a:ln>
                <a:solidFill>
                  <a:srgbClr val="2E286A"/>
                </a:solidFill>
                <a:effectLst/>
                <a:latin typeface="Montserrat" panose="00000500000000000000" pitchFamily="2" charset="0"/>
              </a:rPr>
              <a:t>Données de santé</a:t>
            </a:r>
            <a:r>
              <a:rPr kumimoji="0" lang="fr-FR" altLang="fr-FR" sz="1700" b="0" i="0" u="none" strike="noStrike" cap="none" normalizeH="0" baseline="0" dirty="0">
                <a:ln>
                  <a:noFill/>
                </a:ln>
                <a:solidFill>
                  <a:srgbClr val="2E286A"/>
                </a:solidFill>
                <a:effectLst/>
                <a:latin typeface="Montserrat" panose="00000500000000000000" pitchFamily="2" charset="0"/>
              </a:rPr>
              <a:t> : Informations sur l’état de santé physique ou mental d’une personne, ses antécédents médicaux, les traitements en cours, etc.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9EE6D37-D20F-A259-BFE3-4FC27C936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AE30-263F-4FF1-9C09-810AA140D6E3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EDB3F4-296B-207B-F50B-46196DD0C79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93110" y="854267"/>
            <a:ext cx="9405686" cy="829993"/>
          </a:xfrm>
        </p:spPr>
        <p:txBody>
          <a:bodyPr/>
          <a:lstStyle/>
          <a:p>
            <a:r>
              <a:rPr lang="fr-FR" dirty="0"/>
              <a:t>Données sensibles &amp; </a:t>
            </a:r>
            <a:r>
              <a:rPr lang="fr-FR" dirty="0">
                <a:solidFill>
                  <a:srgbClr val="EB557B"/>
                </a:solidFill>
              </a:rPr>
              <a:t>données de santé </a:t>
            </a:r>
          </a:p>
        </p:txBody>
      </p:sp>
    </p:spTree>
    <p:extLst>
      <p:ext uri="{BB962C8B-B14F-4D97-AF65-F5344CB8AC3E}">
        <p14:creationId xmlns:p14="http://schemas.microsoft.com/office/powerpoint/2010/main" val="1657188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38E441-E865-0BBB-832C-D1364EF7C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AE30-263F-4FF1-9C09-810AA140D6E3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AB7A303-69E3-FB36-E45E-112F2047678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Focus sur la politique de protection des données de patients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F4AD844-CB69-7A35-B46C-D03BD9689D91}"/>
              </a:ext>
            </a:extLst>
          </p:cNvPr>
          <p:cNvSpPr txBox="1"/>
          <p:nvPr/>
        </p:nvSpPr>
        <p:spPr>
          <a:xfrm>
            <a:off x="2662177" y="2276920"/>
            <a:ext cx="87755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>
                <a:latin typeface="Montserrat" panose="00000500000000000000" pitchFamily="2" charset="0"/>
              </a:rPr>
              <a:t>Tout professionnel de santé est tenu de respecter le cadre juridique encadrant l’échange des données personnelles de santé (article L1110-4 du code de la santé publique) ainsi que leur hébergement (article L1111-8).</a:t>
            </a:r>
          </a:p>
          <a:p>
            <a:pPr algn="just"/>
            <a:endParaRPr lang="fr-FR" sz="1600" dirty="0">
              <a:latin typeface="Montserrat" panose="00000500000000000000" pitchFamily="2" charset="0"/>
            </a:endParaRPr>
          </a:p>
          <a:p>
            <a:pPr algn="just"/>
            <a:r>
              <a:rPr lang="fr-FR" sz="1600" dirty="0">
                <a:latin typeface="Montserrat" panose="00000500000000000000" pitchFamily="2" charset="0"/>
              </a:rPr>
              <a:t>Divulguer une information protégée par une personne qui en est dépositaire soit par état ou par profession : 1 an d’emprisonnement et 15 000 euros d’amende ( art.226-13 du Code pénal)</a:t>
            </a:r>
          </a:p>
          <a:p>
            <a:pPr algn="just"/>
            <a:endParaRPr lang="fr-FR" sz="1600" dirty="0">
              <a:latin typeface="Montserrat" panose="00000500000000000000" pitchFamily="2" charset="0"/>
            </a:endParaRPr>
          </a:p>
          <a:p>
            <a:pPr algn="just"/>
            <a:r>
              <a:rPr lang="fr-FR" sz="1600" dirty="0">
                <a:latin typeface="Montserrat" panose="00000500000000000000" pitchFamily="2" charset="0"/>
              </a:rPr>
              <a:t>Le secret médical est un droit du patient et une obligation du professionnel.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80F658B-F5FF-4858-3BE9-23D59D0400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39" y="2276920"/>
            <a:ext cx="1254496" cy="121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611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6C9AFBA-81C1-5121-A449-21F08FCAF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AE30-263F-4FF1-9C09-810AA140D6E3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A3705A5-A86A-7C19-87C0-8BD3862EDE3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106738" y="991373"/>
            <a:ext cx="9657717" cy="829993"/>
          </a:xfrm>
        </p:spPr>
        <p:txBody>
          <a:bodyPr/>
          <a:lstStyle/>
          <a:p>
            <a:r>
              <a:rPr lang="fr-FR" dirty="0">
                <a:effectLst/>
              </a:rPr>
              <a:t>La protection des données des patients est essentielle au développement des usages du numérique en santé</a:t>
            </a:r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170BC8E-57D7-725F-5355-174DAD67C5B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704895" y="5589228"/>
            <a:ext cx="9464675" cy="829993"/>
          </a:xfrm>
        </p:spPr>
        <p:txBody>
          <a:bodyPr/>
          <a:lstStyle/>
          <a:p>
            <a:pPr rtl="0"/>
            <a:r>
              <a:rPr lang="fr-FR" dirty="0">
                <a:solidFill>
                  <a:srgbClr val="302973"/>
                </a:solidFill>
                <a:effectLst/>
              </a:rPr>
              <a:t>Au cœur du quotidien des professionnels de santé et du médico-social, la sécurité des données de santé considérées comme sensibles </a:t>
            </a:r>
            <a:r>
              <a:rPr lang="fr-FR" b="1" dirty="0">
                <a:solidFill>
                  <a:srgbClr val="302973"/>
                </a:solidFill>
                <a:effectLst/>
              </a:rPr>
              <a:t>modifie les pratiques </a:t>
            </a:r>
            <a:r>
              <a:rPr lang="fr-FR" dirty="0">
                <a:solidFill>
                  <a:srgbClr val="302973"/>
                </a:solidFill>
                <a:effectLst/>
              </a:rPr>
              <a:t>et nécessite </a:t>
            </a:r>
            <a:r>
              <a:rPr lang="fr-FR" b="1" dirty="0">
                <a:solidFill>
                  <a:srgbClr val="302973"/>
                </a:solidFill>
                <a:effectLst/>
              </a:rPr>
              <a:t>une sensibilisation constante </a:t>
            </a:r>
            <a:r>
              <a:rPr lang="fr-FR" dirty="0">
                <a:solidFill>
                  <a:srgbClr val="302973"/>
                </a:solidFill>
                <a:effectLst/>
              </a:rPr>
              <a:t>dans l’échange des informations patient.</a:t>
            </a:r>
            <a:br>
              <a:rPr lang="fr-FR" dirty="0">
                <a:solidFill>
                  <a:srgbClr val="302973"/>
                </a:solidFill>
                <a:effectLst/>
              </a:rPr>
            </a:br>
            <a:endParaRPr lang="fr-FR" dirty="0">
              <a:solidFill>
                <a:srgbClr val="302973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A01BFB5-86A4-1FB6-109E-D03BF0D180D4}"/>
              </a:ext>
            </a:extLst>
          </p:cNvPr>
          <p:cNvSpPr txBox="1"/>
          <p:nvPr/>
        </p:nvSpPr>
        <p:spPr>
          <a:xfrm>
            <a:off x="8554828" y="2799160"/>
            <a:ext cx="301865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rgbClr val="302973"/>
                </a:solidFill>
                <a:effectLst/>
                <a:latin typeface="Montserrat" panose="00000500000000000000" pitchFamily="2" charset="0"/>
              </a:rPr>
              <a:t>« Il est nécessaire de sécuriser les transferts par voie électronique pour une prise en charge de qualité, coordonnée et dans le respect de la vie privée du patient.</a:t>
            </a:r>
            <a:r>
              <a:rPr lang="fr-FR" sz="1600" b="1" dirty="0">
                <a:solidFill>
                  <a:srgbClr val="302973"/>
                </a:solidFill>
                <a:latin typeface="Montserrat" panose="00000500000000000000" pitchFamily="2" charset="0"/>
              </a:rPr>
              <a:t>»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0920BD5C-3569-DDB0-DCF2-50F624017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563" y="2061553"/>
            <a:ext cx="7466112" cy="3139420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2E68B083-0F2C-2986-DE9C-BEB66E7294A8}"/>
              </a:ext>
            </a:extLst>
          </p:cNvPr>
          <p:cNvSpPr txBox="1"/>
          <p:nvPr/>
        </p:nvSpPr>
        <p:spPr>
          <a:xfrm>
            <a:off x="945460" y="4503200"/>
            <a:ext cx="231860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latin typeface="Montserrat" panose="00000500000000000000" pitchFamily="2" charset="0"/>
              </a:rPr>
              <a:t>Dans un contexte où les </a:t>
            </a:r>
            <a:r>
              <a:rPr lang="fr-FR" sz="1050" b="1" i="1" dirty="0">
                <a:latin typeface="Montserrat" panose="00000500000000000000" pitchFamily="2" charset="0"/>
              </a:rPr>
              <a:t>cyberattaques</a:t>
            </a:r>
            <a:r>
              <a:rPr lang="fr-FR" sz="1050" dirty="0">
                <a:latin typeface="Montserrat" panose="00000500000000000000" pitchFamily="2" charset="0"/>
              </a:rPr>
              <a:t> se multiplient : </a:t>
            </a:r>
          </a:p>
          <a:p>
            <a:r>
              <a:rPr lang="fr-FR" sz="1400" b="1" dirty="0">
                <a:latin typeface="Montserrat" panose="00000500000000000000" pitchFamily="2" charset="0"/>
              </a:rPr>
              <a:t>+ 400% </a:t>
            </a:r>
          </a:p>
          <a:p>
            <a:r>
              <a:rPr lang="fr-FR" sz="1050" dirty="0">
                <a:latin typeface="Montserrat" panose="00000500000000000000" pitchFamily="2" charset="0"/>
              </a:rPr>
              <a:t>depuis début 2020. </a:t>
            </a:r>
          </a:p>
        </p:txBody>
      </p:sp>
    </p:spTree>
    <p:extLst>
      <p:ext uri="{BB962C8B-B14F-4D97-AF65-F5344CB8AC3E}">
        <p14:creationId xmlns:p14="http://schemas.microsoft.com/office/powerpoint/2010/main" val="1565656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602AC2E2-0956-D025-A44A-7D1FD6EAEC1D}"/>
              </a:ext>
            </a:extLst>
          </p:cNvPr>
          <p:cNvSpPr/>
          <p:nvPr/>
        </p:nvSpPr>
        <p:spPr>
          <a:xfrm>
            <a:off x="543663" y="4015519"/>
            <a:ext cx="6201265" cy="923330"/>
          </a:xfrm>
          <a:prstGeom prst="roundRect">
            <a:avLst>
              <a:gd name="adj" fmla="val 15674"/>
            </a:avLst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264D1E33-3DB0-D861-26AF-1258C20F1D08}"/>
              </a:ext>
            </a:extLst>
          </p:cNvPr>
          <p:cNvSpPr/>
          <p:nvPr/>
        </p:nvSpPr>
        <p:spPr>
          <a:xfrm>
            <a:off x="543663" y="3397592"/>
            <a:ext cx="6201265" cy="539597"/>
          </a:xfrm>
          <a:prstGeom prst="roundRect">
            <a:avLst>
              <a:gd name="adj" fmla="val 15674"/>
            </a:avLst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9E191570-3434-D797-C700-DF95F54DDC1F}"/>
              </a:ext>
            </a:extLst>
          </p:cNvPr>
          <p:cNvSpPr/>
          <p:nvPr/>
        </p:nvSpPr>
        <p:spPr>
          <a:xfrm>
            <a:off x="543665" y="2324102"/>
            <a:ext cx="6201265" cy="990158"/>
          </a:xfrm>
          <a:prstGeom prst="roundRect">
            <a:avLst>
              <a:gd name="adj" fmla="val 15674"/>
            </a:avLst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C2CDFF51-F634-8651-291D-F55785677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292" y="5152067"/>
            <a:ext cx="5838447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3277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&gt; Identification assurée du destinataire et de l’émetteur</a:t>
            </a:r>
            <a:br>
              <a:rPr kumimoji="0" lang="fr-FR" alt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3277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</a:br>
            <a:r>
              <a:rPr kumimoji="0" lang="fr-FR" alt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3277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&gt; Intégrité du contenu des messages</a:t>
            </a:r>
            <a:br>
              <a:rPr kumimoji="0" lang="fr-FR" alt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3277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</a:br>
            <a:r>
              <a:rPr kumimoji="0" lang="fr-FR" alt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3277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&gt; Confidentialité des messages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FC32017-D152-1053-B237-39ACF118E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97" y="5188821"/>
            <a:ext cx="1464521" cy="839659"/>
          </a:xfrm>
          <a:prstGeom prst="rect">
            <a:avLst/>
          </a:prstGeom>
        </p:spPr>
      </p:pic>
      <p:sp>
        <p:nvSpPr>
          <p:cNvPr id="14" name="Organigramme : Alternative 13">
            <a:extLst>
              <a:ext uri="{FF2B5EF4-FFF2-40B4-BE49-F238E27FC236}">
                <a16:creationId xmlns:a16="http://schemas.microsoft.com/office/drawing/2014/main" id="{F04AB637-A363-C997-5DED-BE35F2F85206}"/>
              </a:ext>
            </a:extLst>
          </p:cNvPr>
          <p:cNvSpPr/>
          <p:nvPr/>
        </p:nvSpPr>
        <p:spPr>
          <a:xfrm>
            <a:off x="3947762" y="1501359"/>
            <a:ext cx="2797166" cy="763545"/>
          </a:xfrm>
          <a:prstGeom prst="flowChartAlternateProcess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302973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Ensemble de messageries sécurisées</a:t>
            </a:r>
          </a:p>
        </p:txBody>
      </p:sp>
      <p:sp>
        <p:nvSpPr>
          <p:cNvPr id="15" name="Organigramme : Alternative 14">
            <a:extLst>
              <a:ext uri="{FF2B5EF4-FFF2-40B4-BE49-F238E27FC236}">
                <a16:creationId xmlns:a16="http://schemas.microsoft.com/office/drawing/2014/main" id="{D7691913-10C6-3C43-EC1C-AE1BCCFA2F39}"/>
              </a:ext>
            </a:extLst>
          </p:cNvPr>
          <p:cNvSpPr/>
          <p:nvPr/>
        </p:nvSpPr>
        <p:spPr>
          <a:xfrm>
            <a:off x="6603909" y="1538067"/>
            <a:ext cx="2947597" cy="726837"/>
          </a:xfrm>
          <a:prstGeom prst="flowChartAlternateProcess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02973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À destination des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302973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professionnels habilités</a:t>
            </a:r>
          </a:p>
        </p:txBody>
      </p:sp>
      <p:sp>
        <p:nvSpPr>
          <p:cNvPr id="16" name="Organigramme : Alternative 15">
            <a:extLst>
              <a:ext uri="{FF2B5EF4-FFF2-40B4-BE49-F238E27FC236}">
                <a16:creationId xmlns:a16="http://schemas.microsoft.com/office/drawing/2014/main" id="{331F3E05-44CE-EBA8-A119-9F86BA136E94}"/>
              </a:ext>
            </a:extLst>
          </p:cNvPr>
          <p:cNvSpPr/>
          <p:nvPr/>
        </p:nvSpPr>
        <p:spPr>
          <a:xfrm>
            <a:off x="8929540" y="2821501"/>
            <a:ext cx="2911343" cy="1638300"/>
          </a:xfrm>
          <a:prstGeom prst="flowChartAlternateProcess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02973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Pour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4FB1A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échanger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02973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par mail des données de santé de manière dématérialisée et structurée,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02973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dans un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DF268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Espace de Confiance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DF268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.</a:t>
            </a:r>
          </a:p>
        </p:txBody>
      </p:sp>
      <p:sp>
        <p:nvSpPr>
          <p:cNvPr id="21" name="ZoneTexte 39">
            <a:extLst>
              <a:ext uri="{FF2B5EF4-FFF2-40B4-BE49-F238E27FC236}">
                <a16:creationId xmlns:a16="http://schemas.microsoft.com/office/drawing/2014/main" id="{1BCE3819-117D-BEE6-3DD4-E5E8D64C1641}"/>
              </a:ext>
            </a:extLst>
          </p:cNvPr>
          <p:cNvSpPr txBox="1"/>
          <p:nvPr/>
        </p:nvSpPr>
        <p:spPr>
          <a:xfrm>
            <a:off x="3345267" y="4079493"/>
            <a:ext cx="35078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02973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…@interop-mssante.apycript.org </a:t>
            </a:r>
          </a:p>
        </p:txBody>
      </p:sp>
      <p:sp>
        <p:nvSpPr>
          <p:cNvPr id="22" name="Organigramme : Alternative 21">
            <a:extLst>
              <a:ext uri="{FF2B5EF4-FFF2-40B4-BE49-F238E27FC236}">
                <a16:creationId xmlns:a16="http://schemas.microsoft.com/office/drawing/2014/main" id="{71F1E55A-DDB2-3FD7-E86E-AD079A09FECB}"/>
              </a:ext>
            </a:extLst>
          </p:cNvPr>
          <p:cNvSpPr/>
          <p:nvPr/>
        </p:nvSpPr>
        <p:spPr>
          <a:xfrm>
            <a:off x="562611" y="1558737"/>
            <a:ext cx="3134029" cy="763545"/>
          </a:xfrm>
          <a:prstGeom prst="flowChartAlternateProcess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02973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Proposées par des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302973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opérateurs référencés 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FF59620C-A0AD-DD67-09DD-66260F010E5E}"/>
              </a:ext>
            </a:extLst>
          </p:cNvPr>
          <p:cNvSpPr txBox="1"/>
          <p:nvPr/>
        </p:nvSpPr>
        <p:spPr>
          <a:xfrm>
            <a:off x="3833532" y="2416193"/>
            <a:ext cx="27593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02973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…@medecin.mssante.fr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D4DEF07-5ABC-AAF8-1DB7-296194D71958}"/>
              </a:ext>
            </a:extLst>
          </p:cNvPr>
          <p:cNvSpPr txBox="1"/>
          <p:nvPr/>
        </p:nvSpPr>
        <p:spPr>
          <a:xfrm>
            <a:off x="3936085" y="2905861"/>
            <a:ext cx="25396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02973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…@infirmier.mssante.fr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96FE61A-6245-52F0-5C8D-EF20E123CD9A}"/>
              </a:ext>
            </a:extLst>
          </p:cNvPr>
          <p:cNvSpPr txBox="1"/>
          <p:nvPr/>
        </p:nvSpPr>
        <p:spPr>
          <a:xfrm>
            <a:off x="3665798" y="3495649"/>
            <a:ext cx="31979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02973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…@établissement.mssante.fr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A99655BE-294D-FAFC-49F1-58A4993651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2"/>
          <a:stretch/>
        </p:blipFill>
        <p:spPr>
          <a:xfrm>
            <a:off x="7894562" y="3473241"/>
            <a:ext cx="439405" cy="405827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1D0C61FF-B28D-80F6-0242-ABFC462A6C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487" y="2922432"/>
            <a:ext cx="385556" cy="451335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BDBD0602-1C4B-6969-4768-1AD346F4D2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562" y="2385635"/>
            <a:ext cx="399890" cy="399890"/>
          </a:xfrm>
          <a:prstGeom prst="rect">
            <a:avLst/>
          </a:prstGeom>
        </p:spPr>
      </p:pic>
      <p:sp>
        <p:nvSpPr>
          <p:cNvPr id="43" name="ZoneTexte 39">
            <a:extLst>
              <a:ext uri="{FF2B5EF4-FFF2-40B4-BE49-F238E27FC236}">
                <a16:creationId xmlns:a16="http://schemas.microsoft.com/office/drawing/2014/main" id="{9280BE89-D809-13D7-94C8-F403B1FAAD66}"/>
              </a:ext>
            </a:extLst>
          </p:cNvPr>
          <p:cNvSpPr txBox="1"/>
          <p:nvPr/>
        </p:nvSpPr>
        <p:spPr>
          <a:xfrm>
            <a:off x="4200711" y="4468712"/>
            <a:ext cx="24927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02973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…@jeebop.mssante.fr </a:t>
            </a:r>
          </a:p>
        </p:txBody>
      </p:sp>
      <p:pic>
        <p:nvPicPr>
          <p:cNvPr id="45" name="Image 44" descr="Une image contenant Graphique, Police, cercle, symbole&#10;&#10;Description générée automatiquement">
            <a:extLst>
              <a:ext uri="{FF2B5EF4-FFF2-40B4-BE49-F238E27FC236}">
                <a16:creationId xmlns:a16="http://schemas.microsoft.com/office/drawing/2014/main" id="{5411620C-E759-1BCF-C07E-7A641DA4F3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32313" y="4479752"/>
            <a:ext cx="401654" cy="401654"/>
          </a:xfrm>
          <a:prstGeom prst="rect">
            <a:avLst/>
          </a:prstGeom>
        </p:spPr>
      </p:pic>
      <p:sp>
        <p:nvSpPr>
          <p:cNvPr id="46" name="ZoneTexte 45">
            <a:extLst>
              <a:ext uri="{FF2B5EF4-FFF2-40B4-BE49-F238E27FC236}">
                <a16:creationId xmlns:a16="http://schemas.microsoft.com/office/drawing/2014/main" id="{24A4960A-B92F-A50F-E5E2-140BE7823E87}"/>
              </a:ext>
            </a:extLst>
          </p:cNvPr>
          <p:cNvSpPr txBox="1"/>
          <p:nvPr/>
        </p:nvSpPr>
        <p:spPr>
          <a:xfrm>
            <a:off x="803639" y="2628862"/>
            <a:ext cx="243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302973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Exemple : Opérateur public 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394465C6-6EDA-EA75-F930-A9A889FAA682}"/>
              </a:ext>
            </a:extLst>
          </p:cNvPr>
          <p:cNvSpPr txBox="1"/>
          <p:nvPr/>
        </p:nvSpPr>
        <p:spPr>
          <a:xfrm>
            <a:off x="766640" y="3479093"/>
            <a:ext cx="243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302973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Exemple : Etablissement opérateur / opérateur privé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910B6615-6C70-BE85-9A35-18C5D8D0170B}"/>
              </a:ext>
            </a:extLst>
          </p:cNvPr>
          <p:cNvSpPr txBox="1"/>
          <p:nvPr/>
        </p:nvSpPr>
        <p:spPr>
          <a:xfrm>
            <a:off x="766640" y="4252633"/>
            <a:ext cx="243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302973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Exemple : Opérateur privé</a:t>
            </a:r>
          </a:p>
        </p:txBody>
      </p:sp>
      <p:sp>
        <p:nvSpPr>
          <p:cNvPr id="49" name="Rectangle : coins arrondis 48">
            <a:extLst>
              <a:ext uri="{FF2B5EF4-FFF2-40B4-BE49-F238E27FC236}">
                <a16:creationId xmlns:a16="http://schemas.microsoft.com/office/drawing/2014/main" id="{9CBA6A9C-6125-7B7B-5148-0DA48B87D905}"/>
              </a:ext>
            </a:extLst>
          </p:cNvPr>
          <p:cNvSpPr/>
          <p:nvPr/>
        </p:nvSpPr>
        <p:spPr>
          <a:xfrm>
            <a:off x="511276" y="2296431"/>
            <a:ext cx="11454581" cy="2642418"/>
          </a:xfrm>
          <a:prstGeom prst="roundRect">
            <a:avLst>
              <a:gd name="adj" fmla="val 7365"/>
            </a:avLst>
          </a:prstGeom>
          <a:noFill/>
          <a:ln>
            <a:solidFill>
              <a:srgbClr val="DF26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F218C4E7-E488-D020-D7E3-D1572579B6F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5167">
            <a:off x="11346029" y="1735245"/>
            <a:ext cx="622185" cy="1037471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92800735-9AFD-3F5E-19C9-C818924C506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487" y="3977550"/>
            <a:ext cx="453259" cy="482251"/>
          </a:xfrm>
          <a:prstGeom prst="rect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7B80CA8F-EF6B-470A-1706-567111C0C1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27987">
            <a:off x="7623808" y="2989792"/>
            <a:ext cx="1788836" cy="648934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id="{EF911CD8-6549-F26E-A791-1D4C7CCC3D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78648">
            <a:off x="6747275" y="3755027"/>
            <a:ext cx="1788836" cy="64893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F3EE349-D111-BC84-7431-F90F7028C2D4}"/>
              </a:ext>
            </a:extLst>
          </p:cNvPr>
          <p:cNvSpPr txBox="1"/>
          <p:nvPr/>
        </p:nvSpPr>
        <p:spPr>
          <a:xfrm>
            <a:off x="7242436" y="5185207"/>
            <a:ext cx="44214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02973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Respect du secret médical, cadre posé par la CNIL et le code de la santé publique.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DDE82E7-AD38-3E3E-2361-E8DB5813E86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57695">
            <a:off x="6218542" y="4977661"/>
            <a:ext cx="827683" cy="915162"/>
          </a:xfrm>
          <a:prstGeom prst="rect">
            <a:avLst/>
          </a:prstGeom>
        </p:spPr>
      </p:pic>
      <p:sp>
        <p:nvSpPr>
          <p:cNvPr id="23" name="Espace réservé du contenu 4">
            <a:extLst>
              <a:ext uri="{FF2B5EF4-FFF2-40B4-BE49-F238E27FC236}">
                <a16:creationId xmlns:a16="http://schemas.microsoft.com/office/drawing/2014/main" id="{648D8051-E81C-8EBA-AF22-B5F738718B2B}"/>
              </a:ext>
            </a:extLst>
          </p:cNvPr>
          <p:cNvSpPr txBox="1">
            <a:spLocks/>
          </p:cNvSpPr>
          <p:nvPr/>
        </p:nvSpPr>
        <p:spPr bwMode="auto">
          <a:xfrm>
            <a:off x="658467" y="585875"/>
            <a:ext cx="9405686" cy="829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fontAlgn="base" latinLnBrk="0" hangingPunct="1">
              <a:lnSpc>
                <a:spcPts val="304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Tx/>
              <a:buFont typeface="Arial" panose="020B0604020202020204" pitchFamily="34" charset="0"/>
              <a:buNone/>
              <a:tabLst/>
              <a:defRPr sz="3200" b="1" i="0" kern="1200" baseline="0">
                <a:solidFill>
                  <a:schemeClr val="tx2"/>
                </a:solidFill>
                <a:latin typeface="Oceania" panose="02000000000000000000" pitchFamily="2" charset="0"/>
                <a:ea typeface="+mn-ea"/>
                <a:cs typeface="Arial" pitchFamily="34" charset="0"/>
              </a:defRPr>
            </a:lvl1pPr>
            <a:lvl2pPr marL="994950" indent="-141750" algn="l" rtl="0" eaLnBrk="1" fontAlgn="base" hangingPunct="1">
              <a:spcBef>
                <a:spcPct val="20000"/>
              </a:spcBef>
              <a:spcAft>
                <a:spcPts val="1200"/>
              </a:spcAft>
              <a:buFontTx/>
              <a:buBlip>
                <a:blip r:embed="rId11"/>
              </a:buBlip>
              <a:defRPr sz="1200" kern="1200">
                <a:solidFill>
                  <a:schemeClr val="tx1"/>
                </a:solidFill>
                <a:latin typeface="Montserrat" pitchFamily="2" charset="77"/>
                <a:ea typeface="+mn-ea"/>
                <a:cs typeface="Arial" pitchFamily="34" charset="0"/>
              </a:defRPr>
            </a:lvl2pPr>
            <a:lvl3pPr marL="1359000" indent="-84600" algn="l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Montserrat" pitchFamily="2" charset="77"/>
                <a:ea typeface="+mn-ea"/>
                <a:cs typeface="Arial" pitchFamily="34" charset="0"/>
              </a:defRPr>
            </a:lvl3pPr>
            <a:lvl4pPr marL="1708200" indent="-120600" algn="l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Montserrat" pitchFamily="2" charset="77"/>
                <a:ea typeface="+mn-ea"/>
                <a:cs typeface="Arial" pitchFamily="34" charset="0"/>
              </a:defRPr>
            </a:lvl4pPr>
            <a:lvl5pPr marL="2057400" indent="-120600" algn="l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Montserrat" pitchFamily="2" charset="77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3040"/>
              </a:lnSpc>
              <a:spcBef>
                <a:spcPts val="0"/>
              </a:spcBef>
              <a:spcAft>
                <a:spcPts val="300"/>
              </a:spcAft>
              <a:buClr>
                <a:prstClr val="whit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302973"/>
                </a:solidFill>
                <a:effectLst/>
                <a:uLnTx/>
                <a:uFillTx/>
                <a:latin typeface="Oceania" panose="02000000000000000000" pitchFamily="2" charset="0"/>
                <a:ea typeface="+mn-ea"/>
                <a:cs typeface="Arial" pitchFamily="34" charset="0"/>
              </a:rPr>
              <a:t>La Messagerie Sécurisée de santé </a:t>
            </a:r>
          </a:p>
          <a:p>
            <a:pPr marL="0" marR="0" lvl="0" indent="0" algn="l" defTabSz="914400" rtl="0" eaLnBrk="1" fontAlgn="base" latinLnBrk="0" hangingPunct="1">
              <a:lnSpc>
                <a:spcPts val="3040"/>
              </a:lnSpc>
              <a:spcBef>
                <a:spcPts val="0"/>
              </a:spcBef>
              <a:spcAft>
                <a:spcPts val="300"/>
              </a:spcAft>
              <a:buClr>
                <a:prstClr val="whit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302973"/>
                </a:solidFill>
                <a:effectLst/>
                <a:uLnTx/>
                <a:uFillTx/>
                <a:latin typeface="Oceania" panose="02000000000000000000" pitchFamily="2" charset="0"/>
                <a:ea typeface="+mn-ea"/>
                <a:cs typeface="Arial" pitchFamily="34" charset="0"/>
              </a:rPr>
              <a:t>= Service socle de la sécurisation des données  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AA69CFB4-3897-81C4-3866-CF18DB7758EE}"/>
              </a:ext>
            </a:extLst>
          </p:cNvPr>
          <p:cNvSpPr txBox="1"/>
          <p:nvPr/>
        </p:nvSpPr>
        <p:spPr>
          <a:xfrm>
            <a:off x="7235712" y="5738959"/>
            <a:ext cx="442140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302973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MSSanté protège la responsabilité des professionnels habilités à échanger des données de santé. </a:t>
            </a:r>
          </a:p>
        </p:txBody>
      </p:sp>
      <p:sp>
        <p:nvSpPr>
          <p:cNvPr id="2" name="Espace réservé du numéro de diapositive 3">
            <a:extLst>
              <a:ext uri="{FF2B5EF4-FFF2-40B4-BE49-F238E27FC236}">
                <a16:creationId xmlns:a16="http://schemas.microsoft.com/office/drawing/2014/main" id="{4398CD47-443A-41DF-C24C-EA951BF00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64153" y="6221546"/>
            <a:ext cx="1776730" cy="40256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2AE30-263F-4FF1-9C09-810AA140D6E3}" type="slidenum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srgbClr val="302973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800" b="0" i="0" u="none" strike="noStrike" kern="1200" cap="none" spc="0" normalizeH="0" baseline="0" noProof="0">
              <a:ln>
                <a:noFill/>
              </a:ln>
              <a:solidFill>
                <a:srgbClr val="302973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70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0" grpId="0" animBg="1"/>
      <p:bldP spid="39" grpId="0" animBg="1"/>
      <p:bldP spid="8" grpId="0"/>
      <p:bldP spid="15" grpId="0"/>
      <p:bldP spid="16" grpId="0"/>
      <p:bldP spid="22" grpId="0"/>
      <p:bldP spid="46" grpId="0"/>
      <p:bldP spid="47" grpId="0"/>
      <p:bldP spid="48" grpId="0"/>
      <p:bldP spid="49" grpId="0" animBg="1"/>
      <p:bldP spid="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936C9F1-44F1-965A-7FCF-912191BCF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AE30-263F-4FF1-9C09-810AA140D6E3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09A759EB-5172-23E4-13B8-2CA7E1C0BAD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146067" y="833658"/>
            <a:ext cx="9405686" cy="829993"/>
          </a:xfrm>
        </p:spPr>
        <p:txBody>
          <a:bodyPr/>
          <a:lstStyle/>
          <a:p>
            <a:r>
              <a:rPr lang="fr-FR" sz="2800" dirty="0">
                <a:solidFill>
                  <a:srgbClr val="EB557B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Arrêté du 26/04/22 </a:t>
            </a:r>
            <a:r>
              <a:rPr lang="fr-FR" sz="2800" dirty="0"/>
              <a:t>: obligation de d’échanger et de partager certains documents via les outils socles </a:t>
            </a:r>
          </a:p>
        </p:txBody>
      </p:sp>
      <p:pic>
        <p:nvPicPr>
          <p:cNvPr id="163" name="Image 162">
            <a:extLst>
              <a:ext uri="{FF2B5EF4-FFF2-40B4-BE49-F238E27FC236}">
                <a16:creationId xmlns:a16="http://schemas.microsoft.com/office/drawing/2014/main" id="{EF7E1776-227B-351B-B307-18F1422CB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791" y="1466864"/>
            <a:ext cx="9162239" cy="515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836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A237846-8CBF-FE11-52DA-CA7CDC6E0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AE30-263F-4FF1-9C09-810AA140D6E3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3983D153-892C-1831-CBC2-FCE35D6F386F}"/>
              </a:ext>
            </a:extLst>
          </p:cNvPr>
          <p:cNvSpPr/>
          <p:nvPr/>
        </p:nvSpPr>
        <p:spPr>
          <a:xfrm>
            <a:off x="1056640" y="1513649"/>
            <a:ext cx="2560320" cy="471274"/>
          </a:xfrm>
          <a:prstGeom prst="roundRect">
            <a:avLst/>
          </a:prstGeom>
          <a:solidFill>
            <a:srgbClr val="2E28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  <a:latin typeface="Montserrat" panose="00000500000000000000" pitchFamily="2" charset="0"/>
              </a:rPr>
              <a:t>Nominative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5099F8C0-801A-6B41-CBC7-3E20AA130C38}"/>
              </a:ext>
            </a:extLst>
          </p:cNvPr>
          <p:cNvSpPr/>
          <p:nvPr/>
        </p:nvSpPr>
        <p:spPr>
          <a:xfrm>
            <a:off x="4775200" y="1513649"/>
            <a:ext cx="2560320" cy="471274"/>
          </a:xfrm>
          <a:prstGeom prst="roundRect">
            <a:avLst/>
          </a:prstGeom>
          <a:solidFill>
            <a:srgbClr val="2E28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solidFill>
                  <a:schemeClr val="bg1"/>
                </a:solidFill>
                <a:latin typeface="Montserrat" panose="00000500000000000000" pitchFamily="2" charset="0"/>
              </a:rPr>
              <a:t>Organisationnelle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EE2266F1-CD63-2762-985B-98F061740A5C}"/>
              </a:ext>
            </a:extLst>
          </p:cNvPr>
          <p:cNvSpPr/>
          <p:nvPr/>
        </p:nvSpPr>
        <p:spPr>
          <a:xfrm>
            <a:off x="8361684" y="1523809"/>
            <a:ext cx="2560320" cy="471274"/>
          </a:xfrm>
          <a:prstGeom prst="roundRect">
            <a:avLst/>
          </a:prstGeom>
          <a:solidFill>
            <a:srgbClr val="2E28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solidFill>
                  <a:schemeClr val="bg1"/>
                </a:solidFill>
                <a:latin typeface="Montserrat" panose="00000500000000000000" pitchFamily="2" charset="0"/>
              </a:rPr>
              <a:t>Applicative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8D9D838-3FA0-103E-C06D-5892FB4E50AB}"/>
              </a:ext>
            </a:extLst>
          </p:cNvPr>
          <p:cNvSpPr txBox="1"/>
          <p:nvPr/>
        </p:nvSpPr>
        <p:spPr>
          <a:xfrm>
            <a:off x="894080" y="2071819"/>
            <a:ext cx="3261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>
                <a:solidFill>
                  <a:srgbClr val="23277E"/>
                </a:solidFill>
                <a:latin typeface="Montserrat" panose="00000500000000000000" pitchFamily="2" charset="0"/>
              </a:rPr>
              <a:t>Boîte aux lettres personnelle accessible aux </a:t>
            </a:r>
            <a:r>
              <a:rPr lang="fr-FR" sz="1600" b="1">
                <a:solidFill>
                  <a:srgbClr val="23277E"/>
                </a:solidFill>
                <a:latin typeface="Montserrat" panose="00000500000000000000" pitchFamily="2" charset="0"/>
              </a:rPr>
              <a:t>professionnels de santé et du social ou médico-social</a:t>
            </a:r>
            <a:r>
              <a:rPr lang="fr-FR" sz="1600">
                <a:solidFill>
                  <a:srgbClr val="23277E"/>
                </a:solidFill>
                <a:latin typeface="Montserrat" panose="00000500000000000000" pitchFamily="2" charset="0"/>
              </a:rPr>
              <a:t>. Elle est associée au numéro RPPS ou ADELI du professionnel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E3CF9C-BC7D-D73E-BE48-14A6D1DDCAB8}"/>
              </a:ext>
            </a:extLst>
          </p:cNvPr>
          <p:cNvSpPr/>
          <p:nvPr/>
        </p:nvSpPr>
        <p:spPr>
          <a:xfrm>
            <a:off x="350592" y="3637965"/>
            <a:ext cx="11506128" cy="30676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901E8F2-AEB9-49F1-C633-3616082DE36B}"/>
              </a:ext>
            </a:extLst>
          </p:cNvPr>
          <p:cNvSpPr txBox="1"/>
          <p:nvPr/>
        </p:nvSpPr>
        <p:spPr>
          <a:xfrm>
            <a:off x="782316" y="5752118"/>
            <a:ext cx="3169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solidFill>
                  <a:srgbClr val="23277E"/>
                </a:solidFill>
                <a:latin typeface="Montserrat" panose="00000500000000000000" pitchFamily="2" charset="0"/>
              </a:rPr>
              <a:t>BAL personnelle, </a:t>
            </a:r>
            <a:r>
              <a:rPr lang="fr-FR" sz="1400" b="1">
                <a:solidFill>
                  <a:srgbClr val="23277E"/>
                </a:solidFill>
                <a:latin typeface="Montserrat" panose="00000500000000000000" pitchFamily="2" charset="0"/>
              </a:rPr>
              <a:t>utilisée par un seul professionnel habilité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D92CD1C-6C98-06D3-E81B-EA4A82C240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0" y="4291658"/>
            <a:ext cx="770787" cy="90229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FA6DA739-45EC-7F5D-5596-804381E2C45C}"/>
              </a:ext>
            </a:extLst>
          </p:cNvPr>
          <p:cNvSpPr txBox="1"/>
          <p:nvPr/>
        </p:nvSpPr>
        <p:spPr>
          <a:xfrm>
            <a:off x="722604" y="6262480"/>
            <a:ext cx="33617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>
                <a:solidFill>
                  <a:srgbClr val="23277E"/>
                </a:solidFill>
                <a:latin typeface="Montserrat" panose="00000500000000000000" pitchFamily="2" charset="0"/>
              </a:rPr>
              <a:t>Ex : </a:t>
            </a:r>
            <a:r>
              <a:rPr lang="fr-FR" sz="1100" u="sng">
                <a:solidFill>
                  <a:srgbClr val="0070C0"/>
                </a:solidFill>
                <a:latin typeface="Montserrat" panose="00000500000000000000" pitchFamily="2" charset="0"/>
              </a:rPr>
              <a:t>nom.prenom@etablissement.mssante.fr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B3C03A3-B226-AB05-9533-750406B727E6}"/>
              </a:ext>
            </a:extLst>
          </p:cNvPr>
          <p:cNvSpPr txBox="1"/>
          <p:nvPr/>
        </p:nvSpPr>
        <p:spPr>
          <a:xfrm>
            <a:off x="4462208" y="2064231"/>
            <a:ext cx="3261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>
                <a:solidFill>
                  <a:srgbClr val="23277E"/>
                </a:solidFill>
                <a:latin typeface="Montserrat" panose="00000500000000000000" pitchFamily="2" charset="0"/>
              </a:rPr>
              <a:t>Boîte aux lettres </a:t>
            </a:r>
            <a:r>
              <a:rPr lang="fr-FR" sz="1600" b="1">
                <a:solidFill>
                  <a:srgbClr val="23277E"/>
                </a:solidFill>
                <a:latin typeface="Montserrat" panose="00000500000000000000" pitchFamily="2" charset="0"/>
              </a:rPr>
              <a:t>accessible à plusieurs professionnels</a:t>
            </a:r>
            <a:r>
              <a:rPr lang="fr-FR" sz="1600">
                <a:solidFill>
                  <a:srgbClr val="23277E"/>
                </a:solidFill>
                <a:latin typeface="Montserrat" panose="00000500000000000000" pitchFamily="2" charset="0"/>
              </a:rPr>
              <a:t>, sous la responsabilité d’un professionnel habilité et du responsable de la structure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84D3970-25DD-6FC5-3096-294827D08A51}"/>
              </a:ext>
            </a:extLst>
          </p:cNvPr>
          <p:cNvSpPr txBox="1"/>
          <p:nvPr/>
        </p:nvSpPr>
        <p:spPr>
          <a:xfrm>
            <a:off x="4434607" y="5732870"/>
            <a:ext cx="33617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solidFill>
                  <a:srgbClr val="23277E"/>
                </a:solidFill>
                <a:latin typeface="Montserrat" panose="00000500000000000000" pitchFamily="2" charset="0"/>
              </a:rPr>
              <a:t>BAL de service au sein d’un établissement, utilisée par plusieurs professionnels d’un même service</a:t>
            </a:r>
            <a:endParaRPr lang="fr-FR" sz="1400" b="1">
              <a:solidFill>
                <a:srgbClr val="23277E"/>
              </a:solidFill>
              <a:latin typeface="Montserrat" panose="00000500000000000000" pitchFamily="2" charset="0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3B118FAF-FAB9-8B46-9E74-4BE37E028F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309" y="3971352"/>
            <a:ext cx="545903" cy="639039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B66A0744-694C-6B60-63F4-358174CA974A}"/>
              </a:ext>
            </a:extLst>
          </p:cNvPr>
          <p:cNvSpPr txBox="1"/>
          <p:nvPr/>
        </p:nvSpPr>
        <p:spPr>
          <a:xfrm>
            <a:off x="4368800" y="4572466"/>
            <a:ext cx="33617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>
                <a:solidFill>
                  <a:srgbClr val="23277E"/>
                </a:solidFill>
                <a:latin typeface="Montserrat" panose="00000500000000000000" pitchFamily="2" charset="0"/>
              </a:rPr>
              <a:t>Responsable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1795797C-DBC8-2C85-45B5-2B31275C09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320" y="4840515"/>
            <a:ext cx="546164" cy="546164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A881A12-825C-5798-3ED9-1F954211AB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977" y="4868645"/>
            <a:ext cx="337976" cy="337976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1EE595D1-FABD-D842-2622-E2B8F09E98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129" y="4742798"/>
            <a:ext cx="560671" cy="56067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807790FF-277F-326D-C865-6BB8754F1A2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391" y="4713399"/>
            <a:ext cx="578194" cy="578194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4117BC7D-CFF6-21D4-ABF9-462E16F041E3}"/>
              </a:ext>
            </a:extLst>
          </p:cNvPr>
          <p:cNvSpPr txBox="1"/>
          <p:nvPr/>
        </p:nvSpPr>
        <p:spPr>
          <a:xfrm>
            <a:off x="3515606" y="5304056"/>
            <a:ext cx="33617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>
                <a:solidFill>
                  <a:srgbClr val="23277E"/>
                </a:solidFill>
                <a:latin typeface="Montserrat" panose="00000500000000000000" pitchFamily="2" charset="0"/>
              </a:rPr>
              <a:t>Ex: soignant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6002753-58B7-3872-F059-67DCA7530893}"/>
              </a:ext>
            </a:extLst>
          </p:cNvPr>
          <p:cNvSpPr txBox="1"/>
          <p:nvPr/>
        </p:nvSpPr>
        <p:spPr>
          <a:xfrm>
            <a:off x="6010735" y="5292457"/>
            <a:ext cx="15741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>
                <a:solidFill>
                  <a:srgbClr val="23277E"/>
                </a:solidFill>
                <a:latin typeface="Montserrat" panose="00000500000000000000" pitchFamily="2" charset="0"/>
              </a:rPr>
              <a:t>Ex : secrétaire médicale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C8ECA636-84F1-3104-85D4-C834F9CCC672}"/>
              </a:ext>
            </a:extLst>
          </p:cNvPr>
          <p:cNvSpPr txBox="1"/>
          <p:nvPr/>
        </p:nvSpPr>
        <p:spPr>
          <a:xfrm>
            <a:off x="8228355" y="2063517"/>
            <a:ext cx="3261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>
                <a:solidFill>
                  <a:srgbClr val="23277E"/>
                </a:solidFill>
                <a:latin typeface="Montserrat" panose="00000500000000000000" pitchFamily="2" charset="0"/>
              </a:rPr>
              <a:t>Boîte aux lettres destinée aux </a:t>
            </a:r>
            <a:r>
              <a:rPr lang="fr-FR" sz="1600" b="1">
                <a:solidFill>
                  <a:srgbClr val="23277E"/>
                </a:solidFill>
                <a:latin typeface="Montserrat" panose="00000500000000000000" pitchFamily="2" charset="0"/>
              </a:rPr>
              <a:t>envois automatisés </a:t>
            </a:r>
            <a:r>
              <a:rPr lang="fr-FR" sz="1600">
                <a:solidFill>
                  <a:srgbClr val="23277E"/>
                </a:solidFill>
                <a:latin typeface="Montserrat" panose="00000500000000000000" pitchFamily="2" charset="0"/>
              </a:rPr>
              <a:t>à partir du logiciel de la structure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9B1A2FB6-DF16-CCA1-3246-3896BD0F0E43}"/>
              </a:ext>
            </a:extLst>
          </p:cNvPr>
          <p:cNvSpPr txBox="1"/>
          <p:nvPr/>
        </p:nvSpPr>
        <p:spPr>
          <a:xfrm>
            <a:off x="8503922" y="5407811"/>
            <a:ext cx="2985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solidFill>
                  <a:srgbClr val="23277E"/>
                </a:solidFill>
                <a:latin typeface="Montserrat" panose="00000500000000000000" pitchFamily="2" charset="0"/>
              </a:rPr>
              <a:t>Il s’agit essentiellement d’envois automatisés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9A43CD02-3B74-6F12-9AAA-0EDDAEAFA6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754" y="4725484"/>
            <a:ext cx="542092" cy="479842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49549DC9-C124-E0E1-D676-186A61E0BA6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122" y="4344218"/>
            <a:ext cx="590632" cy="590632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8021342D-B4A5-4EC4-5D48-DA025B6BA4F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846" y="4443926"/>
            <a:ext cx="563115" cy="563115"/>
          </a:xfrm>
          <a:prstGeom prst="rect">
            <a:avLst/>
          </a:prstGeom>
        </p:spPr>
      </p:pic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79DD17E0-B3B2-C1C0-1472-04EB16255CAA}"/>
              </a:ext>
            </a:extLst>
          </p:cNvPr>
          <p:cNvSpPr/>
          <p:nvPr/>
        </p:nvSpPr>
        <p:spPr>
          <a:xfrm>
            <a:off x="4748750" y="3397196"/>
            <a:ext cx="2733427" cy="550688"/>
          </a:xfrm>
          <a:prstGeom prst="roundRect">
            <a:avLst/>
          </a:prstGeom>
          <a:solidFill>
            <a:srgbClr val="EB5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latin typeface="Montserrat" panose="00000500000000000000" pitchFamily="2" charset="0"/>
              </a:rPr>
              <a:t>En pratique</a:t>
            </a:r>
          </a:p>
        </p:txBody>
      </p:sp>
      <p:sp>
        <p:nvSpPr>
          <p:cNvPr id="29" name="Espace réservé du contenu 2">
            <a:extLst>
              <a:ext uri="{FF2B5EF4-FFF2-40B4-BE49-F238E27FC236}">
                <a16:creationId xmlns:a16="http://schemas.microsoft.com/office/drawing/2014/main" id="{A57FDCDD-9E6D-F32C-7D87-4387BB58DC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0012" y="866088"/>
            <a:ext cx="9623138" cy="831600"/>
          </a:xfrm>
        </p:spPr>
        <p:txBody>
          <a:bodyPr/>
          <a:lstStyle/>
          <a:p>
            <a:r>
              <a:rPr lang="fr-FR" dirty="0">
                <a:latin typeface="Oceania" panose="02000000000000000000"/>
              </a:rPr>
              <a:t>Les types de boîtes aux lettres en MSSanté</a:t>
            </a:r>
          </a:p>
        </p:txBody>
      </p:sp>
    </p:spTree>
    <p:extLst>
      <p:ext uri="{BB962C8B-B14F-4D97-AF65-F5344CB8AC3E}">
        <p14:creationId xmlns:p14="http://schemas.microsoft.com/office/powerpoint/2010/main" val="239517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2C034D4-6A6E-8F28-0B1A-CD115D925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AE30-263F-4FF1-9C09-810AA140D6E3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6E605E-649D-DCBB-58CB-FF15C414C73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Trouver vos correspondants 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C9501467-1417-FA37-FE63-8180088043B7}"/>
              </a:ext>
            </a:extLst>
          </p:cNvPr>
          <p:cNvGrpSpPr/>
          <p:nvPr/>
        </p:nvGrpSpPr>
        <p:grpSpPr>
          <a:xfrm>
            <a:off x="1106739" y="1575089"/>
            <a:ext cx="9693480" cy="3707821"/>
            <a:chOff x="2591363" y="3005682"/>
            <a:chExt cx="9693480" cy="3707821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CEE73618-7736-53A9-B417-2D3FC13B4C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77353"/>
            <a:stretch/>
          </p:blipFill>
          <p:spPr>
            <a:xfrm>
              <a:off x="2591363" y="3005682"/>
              <a:ext cx="9693480" cy="1487660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B9F94C96-E062-86E1-8710-B443FC54D6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66203"/>
            <a:stretch/>
          </p:blipFill>
          <p:spPr>
            <a:xfrm>
              <a:off x="2591363" y="4493342"/>
              <a:ext cx="9693480" cy="22201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297019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GCS THEME">
  <a:themeElements>
    <a:clrScheme name="THEME GCS">
      <a:dk1>
        <a:sysClr val="windowText" lastClr="000000"/>
      </a:dk1>
      <a:lt1>
        <a:sysClr val="window" lastClr="FFFFFF"/>
      </a:lt1>
      <a:dk2>
        <a:srgbClr val="302973"/>
      </a:dk2>
      <a:lt2>
        <a:srgbClr val="EEECE1"/>
      </a:lt2>
      <a:accent1>
        <a:srgbClr val="36A9E0"/>
      </a:accent1>
      <a:accent2>
        <a:srgbClr val="95C11E"/>
      </a:accent2>
      <a:accent3>
        <a:srgbClr val="662382"/>
      </a:accent3>
      <a:accent4>
        <a:srgbClr val="302973"/>
      </a:accent4>
      <a:accent5>
        <a:srgbClr val="E6332A"/>
      </a:accent5>
      <a:accent6>
        <a:srgbClr val="36A9E0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CS THEME" id="{B2811766-E7D7-419D-BFC5-390FADF1BEDC}" vid="{61FE3280-9CBC-49DD-BF2D-2E6C7D3F1479}"/>
    </a:ext>
  </a:extLst>
</a:theme>
</file>

<file path=ppt/theme/theme3.xml><?xml version="1.0" encoding="utf-8"?>
<a:theme xmlns:a="http://schemas.openxmlformats.org/drawingml/2006/main" name="GCS THEME">
  <a:themeElements>
    <a:clrScheme name="THEME GCS">
      <a:dk1>
        <a:sysClr val="windowText" lastClr="000000"/>
      </a:dk1>
      <a:lt1>
        <a:sysClr val="window" lastClr="FFFFFF"/>
      </a:lt1>
      <a:dk2>
        <a:srgbClr val="302973"/>
      </a:dk2>
      <a:lt2>
        <a:srgbClr val="EEECE1"/>
      </a:lt2>
      <a:accent1>
        <a:srgbClr val="36A9E0"/>
      </a:accent1>
      <a:accent2>
        <a:srgbClr val="95C11E"/>
      </a:accent2>
      <a:accent3>
        <a:srgbClr val="662382"/>
      </a:accent3>
      <a:accent4>
        <a:srgbClr val="302973"/>
      </a:accent4>
      <a:accent5>
        <a:srgbClr val="E6332A"/>
      </a:accent5>
      <a:accent6>
        <a:srgbClr val="36A9E0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CS THEME" id="{B2811766-E7D7-419D-BFC5-390FADF1BEDC}" vid="{61FE3280-9CBC-49DD-BF2D-2E6C7D3F1479}"/>
    </a:ext>
  </a:extLst>
</a:theme>
</file>

<file path=ppt/theme/theme4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f115857-b010-47c2-99d5-159f2b7b04c2">TPHDH3DKW2SD-855322777-112128</_dlc_DocId>
    <_dlc_DocIdUrl xmlns="0f115857-b010-47c2-99d5-159f2b7b04c2">
      <Url>https://esantebretagnefr.sharepoint.com/_layouts/15/DocIdRedir.aspx?ID=TPHDH3DKW2SD-855322777-112128</Url>
      <Description>TPHDH3DKW2SD-855322777-112128</Description>
    </_dlc_DocIdUrl>
    <TaxCatchAll xmlns="0f115857-b010-47c2-99d5-159f2b7b04c2" xsi:nil="true"/>
    <lcf76f155ced4ddcb4097134ff3c332f xmlns="19ab05ad-6c3d-4adf-88fd-096fd95736c4">
      <Terms xmlns="http://schemas.microsoft.com/office/infopath/2007/PartnerControls"/>
    </lcf76f155ced4ddcb4097134ff3c332f>
    <SharedWithUsers xmlns="0f115857-b010-47c2-99d5-159f2b7b04c2">
      <UserInfo>
        <DisplayName>Clarisse FOISSAC</DisplayName>
        <AccountId>11781</AccountId>
        <AccountType/>
      </UserInfo>
    </SharedWithUsers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233090C320784A86CC8B7B978ACFF9" ma:contentTypeVersion="546" ma:contentTypeDescription="Crée un document." ma:contentTypeScope="" ma:versionID="587903fe290a49ca7ce28b08044f5416">
  <xsd:schema xmlns:xsd="http://www.w3.org/2001/XMLSchema" xmlns:xs="http://www.w3.org/2001/XMLSchema" xmlns:p="http://schemas.microsoft.com/office/2006/metadata/properties" xmlns:ns2="0f115857-b010-47c2-99d5-159f2b7b04c2" xmlns:ns3="19ab05ad-6c3d-4adf-88fd-096fd95736c4" targetNamespace="http://schemas.microsoft.com/office/2006/metadata/properties" ma:root="true" ma:fieldsID="02aab9864bed71eb06f2ea3d555fce61" ns2:_="" ns3:_="">
    <xsd:import namespace="0f115857-b010-47c2-99d5-159f2b7b04c2"/>
    <xsd:import namespace="19ab05ad-6c3d-4adf-88fd-096fd95736c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115857-b010-47c2-99d5-159f2b7b04c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9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Conserver l’ID" ma:description="Conserver l’ID lors de l’ajout." ma:hidden="true" ma:internalName="_dlc_DocIdPersistId" ma:readOnly="true">
      <xsd:simpleType>
        <xsd:restriction base="dms:Boolean"/>
      </xsd:simpleType>
    </xsd:element>
    <xsd:element name="SharedWithUsers" ma:index="13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8308355d-aadd-48a8-981d-0c69ba0f7732}" ma:internalName="TaxCatchAll" ma:showField="CatchAllData" ma:web="0f115857-b010-47c2-99d5-159f2b7b04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ab05ad-6c3d-4adf-88fd-096fd95736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5" nillable="true" ma:taxonomy="true" ma:internalName="lcf76f155ced4ddcb4097134ff3c332f" ma:taxonomyFieldName="MediaServiceImageTags" ma:displayName="Balises d’images" ma:readOnly="false" ma:fieldId="{5cf76f15-5ced-4ddc-b409-7134ff3c332f}" ma:taxonomyMulti="true" ma:sspId="e622bf79-0309-4c6a-9801-fdb574d39d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8E12D0-A416-4230-8B8F-788E8868FFF3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1CA40C5D-EC36-4F49-BB73-ED809E8945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32B2B0-EEB1-46E0-83A8-ECD195C0470F}">
  <ds:schemaRefs>
    <ds:schemaRef ds:uri="0f115857-b010-47c2-99d5-159f2b7b04c2"/>
    <ds:schemaRef ds:uri="http://schemas.microsoft.com/office/2006/documentManagement/types"/>
    <ds:schemaRef ds:uri="http://purl.org/dc/dcmitype/"/>
    <ds:schemaRef ds:uri="http://purl.org/dc/terms/"/>
    <ds:schemaRef ds:uri="http://schemas.microsoft.com/office/2006/metadata/properties"/>
    <ds:schemaRef ds:uri="http://schemas.microsoft.com/office/infopath/2007/PartnerControls"/>
    <ds:schemaRef ds:uri="19ab05ad-6c3d-4adf-88fd-096fd95736c4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CED8C28C-A38D-4A8F-A8F7-C466F91DC6E0}">
  <ds:schemaRefs>
    <ds:schemaRef ds:uri="0f115857-b010-47c2-99d5-159f2b7b04c2"/>
    <ds:schemaRef ds:uri="19ab05ad-6c3d-4adf-88fd-096fd95736c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GCS THEME</Template>
  <TotalTime>1547</TotalTime>
  <Words>1110</Words>
  <Application>Microsoft Office PowerPoint</Application>
  <PresentationFormat>Grand écran</PresentationFormat>
  <Paragraphs>152</Paragraphs>
  <Slides>15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15</vt:i4>
      </vt:variant>
    </vt:vector>
  </HeadingPairs>
  <TitlesOfParts>
    <vt:vector size="27" baseType="lpstr">
      <vt:lpstr>Arial</vt:lpstr>
      <vt:lpstr>Calibri</vt:lpstr>
      <vt:lpstr>Calibri </vt:lpstr>
      <vt:lpstr>Montserrat</vt:lpstr>
      <vt:lpstr>Montserrat Medium</vt:lpstr>
      <vt:lpstr>Oceania</vt:lpstr>
      <vt:lpstr>Oceania</vt:lpstr>
      <vt:lpstr>Wingdings</vt:lpstr>
      <vt:lpstr>Conception personnalisée</vt:lpstr>
      <vt:lpstr>1_GCS THEME</vt:lpstr>
      <vt:lpstr>GCS THEME</vt:lpstr>
      <vt:lpstr>1_Conception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GCS Hélène</dc:creator>
  <cp:lastModifiedBy>Cassy DABOUDET</cp:lastModifiedBy>
  <cp:revision>5</cp:revision>
  <dcterms:created xsi:type="dcterms:W3CDTF">2016-01-07T10:44:09Z</dcterms:created>
  <dcterms:modified xsi:type="dcterms:W3CDTF">2024-06-04T14:09:41Z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14800</vt:r8>
  </property>
  <property fmtid="{D5CDD505-2E9C-101B-9397-08002B2CF9AE}" pid="3" name="MediaServiceImageTags">
    <vt:lpwstr/>
  </property>
  <property fmtid="{D5CDD505-2E9C-101B-9397-08002B2CF9AE}" pid="4" name="ContentTypeId">
    <vt:lpwstr>0x010100BD233090C320784A86CC8B7B978ACFF9</vt:lpwstr>
  </property>
  <property fmtid="{D5CDD505-2E9C-101B-9397-08002B2CF9AE}" pid="5" name="_dlc_DocIdItemGuid">
    <vt:lpwstr>f00db8b3-b6b9-44ea-9b43-c1f944bc0cdd</vt:lpwstr>
  </property>
</Properties>
</file>